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s/slide27.xml" ContentType="application/vnd.openxmlformats-officedocument.presentationml.slide+xml"/>
  <Override PartName="/ppt/slides/slide14.xml" ContentType="application/vnd.openxmlformats-officedocument.presentationml.slide+xml"/>
  <Override PartName="/ppt/slides/slide13.xml" ContentType="application/vnd.openxmlformats-officedocument.presentationml.slide+xml"/>
  <Override PartName="/ppt/slides/slide12.xml" ContentType="application/vnd.openxmlformats-officedocument.presentationml.slide+xml"/>
  <Override PartName="/ppt/slides/slide11.xml" ContentType="application/vnd.openxmlformats-officedocument.presentationml.slide+xml"/>
  <Override PartName="/ppt/slides/slide10.xml" ContentType="application/vnd.openxmlformats-officedocument.presentationml.slide+xml"/>
  <Override PartName="/ppt/slides/slide9.xml" ContentType="application/vnd.openxmlformats-officedocument.presentationml.slide+xml"/>
  <Override PartName="/ppt/slides/slide8.xml" ContentType="application/vnd.openxmlformats-officedocument.presentationml.slide+xml"/>
  <Override PartName="/ppt/slides/slide7.xml" ContentType="application/vnd.openxmlformats-officedocument.presentationml.slide+xml"/>
  <Override PartName="/ppt/slides/slide6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25.xml" ContentType="application/vnd.openxmlformats-officedocument.presentationml.slide+xml"/>
  <Override PartName="/ppt/slides/slide24.xml" ContentType="application/vnd.openxmlformats-officedocument.presentationml.slide+xml"/>
  <Override PartName="/ppt/slides/slide23.xml" ContentType="application/vnd.openxmlformats-officedocument.presentationml.slide+xml"/>
  <Override PartName="/ppt/slides/slide22.xml" ContentType="application/vnd.openxmlformats-officedocument.presentationml.slide+xml"/>
  <Override PartName="/ppt/slides/slide21.xml" ContentType="application/vnd.openxmlformats-officedocument.presentationml.slide+xml"/>
  <Override PartName="/ppt/slides/slide20.xml" ContentType="application/vnd.openxmlformats-officedocument.presentationml.slide+xml"/>
  <Override PartName="/ppt/slides/slide19.xml" ContentType="application/vnd.openxmlformats-officedocument.presentationml.slide+xml"/>
  <Override PartName="/ppt/slides/slide18.xml" ContentType="application/vnd.openxmlformats-officedocument.presentationml.slide+xml"/>
  <Override PartName="/ppt/slides/slide5.xml" ContentType="application/vnd.openxmlformats-officedocument.presentationml.slide+xml"/>
  <Override PartName="/ppt/slides/slide4.xml" ContentType="application/vnd.openxmlformats-officedocument.presentationml.slide+xml"/>
  <Override PartName="/ppt/slides/slide3.xml" ContentType="application/vnd.openxmlformats-officedocument.presentationml.slide+xml"/>
  <Override PartName="/ppt/slides/slide1.xml" ContentType="application/vnd.openxmlformats-officedocument.presentationml.slide+xml"/>
  <Override PartName="/ppt/slides/slide28.xml" ContentType="application/vnd.openxmlformats-officedocument.presentationml.slide+xml"/>
  <Override PartName="/ppt/slides/slide2.xml" ContentType="application/vnd.openxmlformats-officedocument.presentationml.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6.xml" ContentType="application/vnd.openxmlformats-officedocument.presentationml.notesSlide+xml"/>
  <Override PartName="/ppt/slideMasters/slideMaster2.xml" ContentType="application/vnd.openxmlformats-officedocument.presentationml.slideMaster+xml"/>
  <Override PartName="/ppt/slideLayouts/slideLayout12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notesSlides/notesSlide12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8.xml" ContentType="application/vnd.openxmlformats-officedocument.presentationml.notesSlide+xml"/>
  <Override PartName="/ppt/slideLayouts/slideLayout26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2.xml" ContentType="application/vnd.openxmlformats-officedocument.presentationml.slideLayout+xml"/>
  <Override PartName="/ppt/notesSlides/notesSlide7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1.xml" ContentType="application/vnd.openxmlformats-officedocument.presentationml.notesSlide+xml"/>
  <Override PartName="/ppt/notesMasters/notesMaster1.xml" ContentType="application/vnd.openxmlformats-officedocument.presentationml.notesMaster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1.xml" ContentType="application/vnd.openxmlformats-officedocument.theme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presProps.xml" ContentType="application/vnd.openxmlformats-officedocument.presentationml.presProp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  <Override PartName="/customXml/itemProps4.xml" ContentType="application/vnd.openxmlformats-officedocument.customXml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74" r:id="rId1"/>
    <p:sldMasterId id="2147483675" r:id="rId2"/>
  </p:sldMasterIdLst>
  <p:notesMasterIdLst>
    <p:notesMasterId r:id="rId31"/>
  </p:notes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6" r:id="rId23"/>
    <p:sldId id="277" r:id="rId24"/>
    <p:sldId id="278" r:id="rId25"/>
    <p:sldId id="279" r:id="rId26"/>
    <p:sldId id="280" r:id="rId27"/>
    <p:sldId id="281" r:id="rId28"/>
    <p:sldId id="282" r:id="rId29"/>
    <p:sldId id="283" r:id="rId30"/>
  </p:sldIdLst>
  <p:sldSz cx="9144000" cy="6858000" type="screen4x3"/>
  <p:notesSz cx="6858000" cy="9144000"/>
  <p:embeddedFontLst>
    <p:embeddedFont>
      <p:font typeface="Calibri" panose="020F0502020204030204" pitchFamily="34" charset="0"/>
      <p:regular r:id="rId32"/>
      <p:bold r:id="rId33"/>
      <p:italic r:id="rId34"/>
      <p:boldItalic r:id="rId35"/>
    </p:embeddedFont>
    <p:embeddedFont>
      <p:font typeface="Corbel" panose="020B0503020204020204" pitchFamily="34" charset="0"/>
      <p:regular r:id="rId36"/>
      <p:bold r:id="rId37"/>
      <p:italic r:id="rId38"/>
      <p:boldItalic r:id="rId39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7A4B379C-3A6D-4BCB-8FE5-25B63A7D510C}">
  <a:tblStyle styleId="{7A4B379C-3A6D-4BCB-8FE5-25B63A7D510C}" styleName="Table_0">
    <a:wholeTbl>
      <a:tcTxStyle b="off" i="off">
        <a:font>
          <a:latin typeface="Corbel"/>
          <a:ea typeface="Corbel"/>
          <a:cs typeface="Corbel"/>
        </a:font>
        <a:schemeClr val="dk1"/>
      </a:tcTxStyle>
      <a:tcStyle>
        <a:tcBdr>
          <a:left>
            <a:ln w="12700" cap="flat" cmpd="sng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</a:left>
          <a:right>
            <a:ln w="12700" cap="flat" cmpd="sng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</a:right>
          <a:top>
            <a:ln w="12700" cap="flat" cmpd="sng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</a:top>
          <a:bottom>
            <a:ln w="12700" cap="flat" cmpd="sng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</a:bottom>
          <a:insideH>
            <a:ln w="12700" cap="flat" cmpd="sng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</a:insideH>
          <a:insideV>
            <a:ln w="12700" cap="flat" cmpd="sng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</a:insideV>
        </a:tcBdr>
        <a:fill>
          <a:solidFill>
            <a:srgbClr val="FFF3E7"/>
          </a:solidFill>
        </a:fill>
      </a:tcStyle>
    </a:wholeTbl>
    <a:band1H>
      <a:tcStyle>
        <a:tcBdr/>
        <a:fill>
          <a:solidFill>
            <a:srgbClr val="FFE6CB"/>
          </a:solidFill>
        </a:fill>
      </a:tcStyle>
    </a:band1H>
    <a:band1V>
      <a:tcStyle>
        <a:tcBdr/>
        <a:fill>
          <a:solidFill>
            <a:srgbClr val="FFE6CB"/>
          </a:solidFill>
        </a:fill>
      </a:tcStyle>
    </a:band1V>
    <a:lastCol>
      <a:tcTxStyle b="on" i="off"/>
      <a:tcStyle>
        <a:tcBdr/>
      </a:tcStyle>
    </a:lastCol>
    <a:firstCol>
      <a:tcTxStyle b="on" i="off"/>
      <a:tcStyle>
        <a:tcBdr/>
      </a:tcStyle>
    </a:firstCol>
    <a:lastRow>
      <a:tcTxStyle b="on" i="off"/>
      <a:tcStyle>
        <a:tcBdr>
          <a:top>
            <a:ln w="25400" cap="flat" cmpd="sng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</a:top>
        </a:tcBdr>
        <a:fill>
          <a:solidFill>
            <a:srgbClr val="FFF3E7"/>
          </a:solidFill>
        </a:fill>
      </a:tcStyle>
    </a:lastRow>
    <a:firstRow>
      <a:tcTxStyle b="on" i="off"/>
      <a:tcStyle>
        <a:tcBdr/>
        <a:fill>
          <a:solidFill>
            <a:srgbClr val="FFF3E7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7" d="100"/>
          <a:sy n="107" d="100"/>
        </p:scale>
        <p:origin x="-1098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font" Target="fonts/font8.fntdata"/><Relationship Id="rId21" Type="http://schemas.openxmlformats.org/officeDocument/2006/relationships/slide" Target="slides/slide19.xml"/><Relationship Id="rId34" Type="http://schemas.openxmlformats.org/officeDocument/2006/relationships/font" Target="fonts/font3.fntdata"/><Relationship Id="rId42" Type="http://schemas.openxmlformats.org/officeDocument/2006/relationships/theme" Target="theme/theme1.xml"/><Relationship Id="rId47" Type="http://schemas.openxmlformats.org/officeDocument/2006/relationships/customXml" Target="../customXml/item4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font" Target="fonts/font1.fntdata"/><Relationship Id="rId37" Type="http://schemas.openxmlformats.org/officeDocument/2006/relationships/font" Target="fonts/font6.fntdata"/><Relationship Id="rId40" Type="http://schemas.openxmlformats.org/officeDocument/2006/relationships/presProps" Target="presProps.xml"/><Relationship Id="rId45" Type="http://schemas.openxmlformats.org/officeDocument/2006/relationships/customXml" Target="../customXml/item2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font" Target="fonts/font5.fntdata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notesMaster" Target="notesMasters/notesMaster1.xml"/><Relationship Id="rId44" Type="http://schemas.openxmlformats.org/officeDocument/2006/relationships/customXml" Target="../customXml/item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font" Target="fonts/font4.fntdata"/><Relationship Id="rId43" Type="http://schemas.openxmlformats.org/officeDocument/2006/relationships/tableStyles" Target="tableStyles.xml"/><Relationship Id="rId8" Type="http://schemas.openxmlformats.org/officeDocument/2006/relationships/slide" Target="slides/slide6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font" Target="fonts/font2.fntdata"/><Relationship Id="rId38" Type="http://schemas.openxmlformats.org/officeDocument/2006/relationships/font" Target="fonts/font7.fntdata"/><Relationship Id="rId46" Type="http://schemas.openxmlformats.org/officeDocument/2006/relationships/customXml" Target="../customXml/item3.xml"/><Relationship Id="rId20" Type="http://schemas.openxmlformats.org/officeDocument/2006/relationships/slide" Target="slides/slide18.xml"/><Relationship Id="rId41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Shape 4"/>
          <p:cNvSpPr txBox="1">
            <a:spLocks noGrp="1"/>
          </p:cNvSpPr>
          <p:nvPr>
            <p:ph type="dt" idx="10"/>
          </p:nvPr>
        </p:nvSpPr>
        <p:spPr>
          <a:xfrm>
            <a:off x="3884612" y="0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Shape 5"/>
          <p:cNvSpPr>
            <a:spLocks noGrp="1" noRot="1" noChangeAspect="1"/>
          </p:cNvSpPr>
          <p:nvPr>
            <p:ph type="sldImg" idx="3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6" name="Shape 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Shape 8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fld id="{00000000-1234-1234-1234-123412341234}" type="slidenum">
              <a:rPr lang="en-GB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-GB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703057324"/>
      </p:ext>
    </p:extLst>
  </p:cSld>
  <p:clrMap bg1="lt1" tx1="dk1" bg2="dk2" tx2="lt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4" name="Shape 284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85" name="Shape 28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6" name="Shape 286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Calibri"/>
              <a:buNone/>
            </a:pPr>
            <a:fld id="{00000000-1234-1234-1234-123412341234}" type="slidenum">
              <a:rPr lang="en-GB"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1</a:t>
            </a:fld>
            <a:endParaRPr lang="en-GB" sz="12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1" name="Shape 351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352" name="Shape 35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endParaRPr sz="1200" b="1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53" name="Shape 353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fld id="{00000000-1234-1234-1234-123412341234}" type="slidenum">
              <a:rPr lang="en-GB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10</a:t>
            </a:fld>
            <a:endParaRPr lang="en-GB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0" name="Shape 360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361" name="Shape 36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62" name="Shape 362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fld id="{00000000-1234-1234-1234-123412341234}" type="slidenum">
              <a:rPr lang="en-GB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11</a:t>
            </a:fld>
            <a:endParaRPr lang="en-GB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9" name="Shape 369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370" name="Shape 37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71" name="Shape 371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fld id="{00000000-1234-1234-1234-123412341234}" type="slidenum">
              <a:rPr lang="en-GB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12</a:t>
            </a:fld>
            <a:endParaRPr lang="en-GB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" name="Shape 378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379" name="Shape 37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r>
              <a:rPr lang="en-GB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Notice the number of variables describing the study differences</a:t>
            </a:r>
          </a:p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r>
              <a:rPr lang="en-GB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All $$ amounts were converted to 2012 values</a:t>
            </a:r>
          </a:p>
        </p:txBody>
      </p:sp>
      <p:sp>
        <p:nvSpPr>
          <p:cNvPr id="380" name="Shape 380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fld id="{00000000-1234-1234-1234-123412341234}" type="slidenum">
              <a:rPr lang="en-GB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13</a:t>
            </a:fld>
            <a:endParaRPr lang="en-GB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6" name="Shape 386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387" name="Shape 38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r>
              <a:rPr lang="en-GB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Notice the Y axis values are the same (Improvement in the response rate) but the X axis values change</a:t>
            </a:r>
          </a:p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r>
              <a:rPr lang="en-GB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Prepaid works better than promised for In-person and Mail, but no difference on telephone</a:t>
            </a:r>
          </a:p>
        </p:txBody>
      </p:sp>
      <p:sp>
        <p:nvSpPr>
          <p:cNvPr id="388" name="Shape 388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fld id="{00000000-1234-1234-1234-123412341234}" type="slidenum">
              <a:rPr lang="en-GB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14</a:t>
            </a:fld>
            <a:endParaRPr lang="en-GB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4" name="Shape 39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95" name="Shape 395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1" name="Shape 401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402" name="Shape 40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r>
              <a:rPr lang="en-GB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</a:p>
        </p:txBody>
      </p:sp>
      <p:sp>
        <p:nvSpPr>
          <p:cNvPr id="403" name="Shape 403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fld id="{00000000-1234-1234-1234-123412341234}" type="slidenum">
              <a:rPr lang="en-GB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16</a:t>
            </a:fld>
            <a:endParaRPr lang="en-GB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8" name="Shape 408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409" name="Shape 40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r>
              <a:rPr lang="en-GB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</a:p>
        </p:txBody>
      </p:sp>
      <p:sp>
        <p:nvSpPr>
          <p:cNvPr id="410" name="Shape 410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fld id="{00000000-1234-1234-1234-123412341234}" type="slidenum">
              <a:rPr lang="en-GB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17</a:t>
            </a:fld>
            <a:endParaRPr lang="en-GB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7" name="Shape 417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418" name="Shape 41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r>
              <a:rPr lang="en-GB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</a:p>
        </p:txBody>
      </p:sp>
      <p:sp>
        <p:nvSpPr>
          <p:cNvPr id="419" name="Shape 419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fld id="{00000000-1234-1234-1234-123412341234}" type="slidenum">
              <a:rPr lang="en-GB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18</a:t>
            </a:fld>
            <a:endParaRPr lang="en-GB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6" name="Shape 426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427" name="Shape 42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28" name="Shape 428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en-GB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19</a:t>
            </a:fld>
            <a:endParaRPr lang="en-GB"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" name="Shape 291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92" name="Shape 29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r>
              <a:rPr lang="en-GB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</a:p>
        </p:txBody>
      </p:sp>
      <p:sp>
        <p:nvSpPr>
          <p:cNvPr id="293" name="Shape 293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Calibri"/>
              <a:buNone/>
            </a:pPr>
            <a:fld id="{00000000-1234-1234-1234-123412341234}" type="slidenum">
              <a:rPr lang="en-GB"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2</a:t>
            </a:fld>
            <a:endParaRPr lang="en-GB" sz="12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5" name="Shape 435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436" name="Shape 43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37" name="Shape 437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en-GB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20</a:t>
            </a:fld>
            <a:endParaRPr lang="en-GB"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4" name="Shape 444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445" name="Shape 44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46" name="Shape 446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en-GB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21</a:t>
            </a:fld>
            <a:endParaRPr lang="en-GB"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3" name="Shape 45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54" name="Shape 454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9" name="Shape 45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60" name="Shape 460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5" name="Shape 46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66" name="Shape 466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4" name="Shape 47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75" name="Shape 475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3" name="Shape 48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84" name="Shape 484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2" name="Shape 492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493" name="Shape 49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94" name="Shape 494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en-GB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27</a:t>
            </a:fld>
            <a:endParaRPr lang="en-GB"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9" name="Shape 499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500" name="Shape 50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01" name="Shape 501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fld id="{00000000-1234-1234-1234-123412341234}" type="slidenum">
              <a:rPr lang="en-GB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28</a:t>
            </a:fld>
            <a:endParaRPr lang="en-GB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8" name="Shape 298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99" name="Shape 29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0" name="Shape 300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Calibri"/>
              <a:buNone/>
            </a:pPr>
            <a:fld id="{00000000-1234-1234-1234-123412341234}" type="slidenum">
              <a:rPr lang="en-GB"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3</a:t>
            </a:fld>
            <a:endParaRPr lang="en-GB" sz="12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5" name="Shape 305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306" name="Shape 30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7" name="Shape 307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fld id="{00000000-1234-1234-1234-123412341234}" type="slidenum">
              <a:rPr lang="en-GB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4</a:t>
            </a:fld>
            <a:endParaRPr lang="en-GB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2" name="Shape 31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3" name="Shape 31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9" name="Shape 319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320" name="Shape 32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21" name="Shape 321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fld id="{00000000-1234-1234-1234-123412341234}" type="slidenum">
              <a:rPr lang="en-GB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6</a:t>
            </a:fld>
            <a:endParaRPr lang="en-GB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8" name="Shape 32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29" name="Shape 329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6" name="Shape 336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337" name="Shape 33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38" name="Shape 338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fld id="{00000000-1234-1234-1234-123412341234}" type="slidenum">
              <a:rPr lang="en-GB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8</a:t>
            </a:fld>
            <a:endParaRPr lang="en-GB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3" name="Shape 34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344" name="Shape 34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45" name="Shape 345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fld id="{00000000-1234-1234-1234-123412341234}" type="slidenum">
              <a:rPr lang="en-GB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9</a:t>
            </a:fld>
            <a:endParaRPr lang="en-GB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Shape 16"/>
          <p:cNvGrpSpPr/>
          <p:nvPr/>
        </p:nvGrpSpPr>
        <p:grpSpPr>
          <a:xfrm>
            <a:off x="0" y="1461245"/>
            <a:ext cx="9144000" cy="45291"/>
            <a:chOff x="0" y="1613645"/>
            <a:chExt cx="9144000" cy="45291"/>
          </a:xfrm>
        </p:grpSpPr>
        <p:cxnSp>
          <p:nvCxnSpPr>
            <p:cNvPr id="17" name="Shape 17"/>
            <p:cNvCxnSpPr/>
            <p:nvPr/>
          </p:nvCxnSpPr>
          <p:spPr>
            <a:xfrm>
              <a:off x="0" y="1657350"/>
              <a:ext cx="9144000" cy="1587"/>
            </a:xfrm>
            <a:prstGeom prst="straightConnector1">
              <a:avLst/>
            </a:prstGeom>
            <a:noFill/>
            <a:ln w="88900" cap="flat" cmpd="sng">
              <a:solidFill>
                <a:srgbClr val="5798E8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8" name="Shape 18"/>
            <p:cNvCxnSpPr/>
            <p:nvPr/>
          </p:nvCxnSpPr>
          <p:spPr>
            <a:xfrm>
              <a:off x="0" y="1613645"/>
              <a:ext cx="9144000" cy="1587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grpSp>
        <p:nvGrpSpPr>
          <p:cNvPr id="19" name="Shape 19"/>
          <p:cNvGrpSpPr/>
          <p:nvPr/>
        </p:nvGrpSpPr>
        <p:grpSpPr>
          <a:xfrm>
            <a:off x="0" y="4952999"/>
            <a:ext cx="9144000" cy="45291"/>
            <a:chOff x="0" y="1613645"/>
            <a:chExt cx="9144000" cy="45291"/>
          </a:xfrm>
        </p:grpSpPr>
        <p:cxnSp>
          <p:nvCxnSpPr>
            <p:cNvPr id="20" name="Shape 20"/>
            <p:cNvCxnSpPr/>
            <p:nvPr/>
          </p:nvCxnSpPr>
          <p:spPr>
            <a:xfrm>
              <a:off x="0" y="1657350"/>
              <a:ext cx="9144000" cy="1587"/>
            </a:xfrm>
            <a:prstGeom prst="straightConnector1">
              <a:avLst/>
            </a:prstGeom>
            <a:noFill/>
            <a:ln w="88900" cap="flat" cmpd="sng">
              <a:solidFill>
                <a:srgbClr val="5798E8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1" name="Shape 21"/>
            <p:cNvCxnSpPr/>
            <p:nvPr/>
          </p:nvCxnSpPr>
          <p:spPr>
            <a:xfrm>
              <a:off x="0" y="1613645"/>
              <a:ext cx="9144000" cy="1587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22" name="Shape 22"/>
          <p:cNvSpPr txBox="1">
            <a:spLocks noGrp="1"/>
          </p:cNvSpPr>
          <p:nvPr>
            <p:ph type="ctrTitle"/>
          </p:nvPr>
        </p:nvSpPr>
        <p:spPr>
          <a:xfrm>
            <a:off x="4114800" y="1572766"/>
            <a:ext cx="4910326" cy="2130551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orbel"/>
              <a:buNone/>
              <a:defRPr sz="4800" b="1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lvl="1" indent="0">
              <a:spcBef>
                <a:spcPts val="0"/>
              </a:spcBef>
              <a:buFont typeface="Arial"/>
              <a:buNone/>
              <a:defRPr sz="1800"/>
            </a:lvl2pPr>
            <a:lvl3pPr lvl="2" indent="0">
              <a:spcBef>
                <a:spcPts val="0"/>
              </a:spcBef>
              <a:buFont typeface="Arial"/>
              <a:buNone/>
              <a:defRPr sz="1800"/>
            </a:lvl3pPr>
            <a:lvl4pPr lvl="3" indent="0">
              <a:spcBef>
                <a:spcPts val="0"/>
              </a:spcBef>
              <a:buFont typeface="Arial"/>
              <a:buNone/>
              <a:defRPr sz="1800"/>
            </a:lvl4pPr>
            <a:lvl5pPr lvl="4" indent="0">
              <a:spcBef>
                <a:spcPts val="0"/>
              </a:spcBef>
              <a:buFont typeface="Arial"/>
              <a:buNone/>
              <a:defRPr sz="1800"/>
            </a:lvl5pPr>
            <a:lvl6pPr lvl="5" indent="0">
              <a:spcBef>
                <a:spcPts val="0"/>
              </a:spcBef>
              <a:buFont typeface="Arial"/>
              <a:buNone/>
              <a:defRPr sz="1800"/>
            </a:lvl6pPr>
            <a:lvl7pPr lvl="6" indent="0">
              <a:spcBef>
                <a:spcPts val="0"/>
              </a:spcBef>
              <a:buFont typeface="Arial"/>
              <a:buNone/>
              <a:defRPr sz="1800"/>
            </a:lvl7pPr>
            <a:lvl8pPr lvl="7" indent="0">
              <a:spcBef>
                <a:spcPts val="0"/>
              </a:spcBef>
              <a:buFont typeface="Arial"/>
              <a:buNone/>
              <a:defRPr sz="1800"/>
            </a:lvl8pPr>
            <a:lvl9pPr lvl="8" indent="0">
              <a:spcBef>
                <a:spcPts val="0"/>
              </a:spcBef>
              <a:buFont typeface="Arial"/>
              <a:buNone/>
              <a:defRPr sz="1800"/>
            </a:lvl9pPr>
          </a:lstStyle>
          <a:p>
            <a:endParaRPr/>
          </a:p>
        </p:txBody>
      </p:sp>
      <p:sp>
        <p:nvSpPr>
          <p:cNvPr id="23" name="Shape 23"/>
          <p:cNvSpPr txBox="1">
            <a:spLocks noGrp="1"/>
          </p:cNvSpPr>
          <p:nvPr>
            <p:ph type="subTitle" idx="1"/>
          </p:nvPr>
        </p:nvSpPr>
        <p:spPr>
          <a:xfrm>
            <a:off x="4114800" y="3711387"/>
            <a:ext cx="4910326" cy="88696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r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sz="2400" b="1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marL="457200" marR="0" lvl="1" indent="0" algn="ctr" rtl="0">
              <a:lnSpc>
                <a:spcPct val="100000"/>
              </a:lnSpc>
              <a:spcBef>
                <a:spcPts val="440"/>
              </a:spcBef>
              <a:spcAft>
                <a:spcPts val="0"/>
              </a:spcAft>
              <a:buClr>
                <a:schemeClr val="accent2"/>
              </a:buClr>
              <a:buFont typeface="Noto Sans Symbols"/>
              <a:buNone/>
              <a:defRPr sz="2200" b="1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marL="914400" marR="0" lvl="2" indent="0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sz="2000" b="1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marL="1371600" marR="0" lvl="3" indent="0" algn="ctr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2"/>
              </a:buClr>
              <a:buFont typeface="Noto Sans Symbols"/>
              <a:buNone/>
              <a:defRPr sz="1800" b="1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marL="1828800" marR="0" lvl="4" indent="0" algn="ctr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sz="1800" b="1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marL="2286000" marR="0" lvl="5" indent="0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20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marL="2743200" marR="0" lvl="6" indent="0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20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marL="3200400" marR="0" lvl="7" indent="0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20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marL="3657600" marR="0" lvl="8" indent="0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20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>
            <a:endParaRPr/>
          </a:p>
        </p:txBody>
      </p:sp>
      <p:sp>
        <p:nvSpPr>
          <p:cNvPr id="24" name="Shape 24"/>
          <p:cNvSpPr txBox="1">
            <a:spLocks noGrp="1"/>
          </p:cNvSpPr>
          <p:nvPr>
            <p:ph type="dt" idx="10"/>
          </p:nvPr>
        </p:nvSpPr>
        <p:spPr>
          <a:xfrm>
            <a:off x="6571128" y="6356350"/>
            <a:ext cx="2133598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orbel"/>
              <a:buNone/>
              <a:defRPr sz="12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orbel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orbel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orbel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orbel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orbel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orbel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orbel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orbel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>
            <a:endParaRPr/>
          </a:p>
        </p:txBody>
      </p:sp>
      <p:sp>
        <p:nvSpPr>
          <p:cNvPr id="25" name="Shape 25"/>
          <p:cNvSpPr txBox="1">
            <a:spLocks noGrp="1"/>
          </p:cNvSpPr>
          <p:nvPr>
            <p:ph type="ftr" idx="11"/>
          </p:nvPr>
        </p:nvSpPr>
        <p:spPr>
          <a:xfrm>
            <a:off x="457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orbel"/>
              <a:buNone/>
              <a:defRPr sz="12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orbel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orbel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orbel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orbel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orbel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orbel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orbel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orbel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>
            <a:endParaRPr/>
          </a:p>
        </p:txBody>
      </p:sp>
      <p:sp>
        <p:nvSpPr>
          <p:cNvPr id="26" name="Shape 26"/>
          <p:cNvSpPr txBox="1">
            <a:spLocks noGrp="1"/>
          </p:cNvSpPr>
          <p:nvPr>
            <p:ph type="sldNum" idx="12"/>
          </p:nvPr>
        </p:nvSpPr>
        <p:spPr>
          <a:xfrm>
            <a:off x="4267200" y="6356350"/>
            <a:ext cx="6095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Corbel"/>
              <a:buNone/>
            </a:pPr>
            <a:fld id="{00000000-1234-1234-1234-123412341234}" type="slidenum">
              <a:rPr lang="en-GB" sz="1200" b="0" i="0" u="none" strike="noStrike" cap="none">
                <a:solidFill>
                  <a:srgbClr val="FFFFFF"/>
                </a:solidFill>
                <a:latin typeface="Corbel"/>
                <a:ea typeface="Corbel"/>
                <a:cs typeface="Corbel"/>
                <a:sym typeface="Corbel"/>
              </a:rPr>
              <a:t>‹#›</a:t>
            </a:fld>
            <a:endParaRPr lang="en-GB" sz="1200" b="0" i="0" u="none" strike="noStrike" cap="none">
              <a:solidFill>
                <a:srgbClr val="FFFFFF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sp>
        <p:nvSpPr>
          <p:cNvPr id="27" name="Shape 27"/>
          <p:cNvSpPr/>
          <p:nvPr/>
        </p:nvSpPr>
        <p:spPr>
          <a:xfrm>
            <a:off x="121022" y="85165"/>
            <a:ext cx="4433047" cy="4433047"/>
          </a:xfrm>
          <a:prstGeom prst="ellipse">
            <a:avLst/>
          </a:prstGeom>
          <a:gradFill>
            <a:gsLst>
              <a:gs pos="0">
                <a:schemeClr val="accent1"/>
              </a:gs>
              <a:gs pos="50000">
                <a:srgbClr val="D59300"/>
              </a:gs>
              <a:gs pos="100000">
                <a:schemeClr val="accent1"/>
              </a:gs>
            </a:gsLst>
            <a:lin ang="8400000" scaled="0"/>
          </a:gradFill>
          <a:ln>
            <a:noFill/>
          </a:ln>
          <a:effectLst>
            <a:outerShdw blurRad="50799" dist="38100" dir="5400000" algn="t" rotWithShape="0">
              <a:srgbClr val="000000">
                <a:alpha val="40000"/>
              </a:srgbClr>
            </a:outerShdw>
          </a:effectLst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800" b="0" i="0" u="none" strike="noStrike" cap="none">
              <a:solidFill>
                <a:srgbClr val="FFFFFF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sp>
        <p:nvSpPr>
          <p:cNvPr id="28" name="Shape 28"/>
          <p:cNvSpPr/>
          <p:nvPr/>
        </p:nvSpPr>
        <p:spPr>
          <a:xfrm>
            <a:off x="179293" y="112056"/>
            <a:ext cx="4201254" cy="4201254"/>
          </a:xfrm>
          <a:prstGeom prst="ellipse">
            <a:avLst/>
          </a:prstGeom>
          <a:gradFill>
            <a:gsLst>
              <a:gs pos="0">
                <a:srgbClr val="F97817">
                  <a:alpha val="29411"/>
                </a:srgbClr>
              </a:gs>
              <a:gs pos="100000">
                <a:srgbClr val="C65805">
                  <a:alpha val="29411"/>
                </a:srgbClr>
              </a:gs>
            </a:gsLst>
            <a:lin ang="2700000" scaled="0"/>
          </a:gra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800" b="0" i="0" u="none" strike="noStrike" cap="none">
              <a:solidFill>
                <a:srgbClr val="FFFFFF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sp>
        <p:nvSpPr>
          <p:cNvPr id="29" name="Shape 29"/>
          <p:cNvSpPr/>
          <p:nvPr/>
        </p:nvSpPr>
        <p:spPr>
          <a:xfrm>
            <a:off x="264460" y="138952"/>
            <a:ext cx="3988777" cy="4056383"/>
          </a:xfrm>
          <a:prstGeom prst="ellipse">
            <a:avLst/>
          </a:prstGeom>
          <a:gradFill>
            <a:gsLst>
              <a:gs pos="0">
                <a:srgbClr val="F97817">
                  <a:alpha val="29411"/>
                </a:srgbClr>
              </a:gs>
              <a:gs pos="100000">
                <a:srgbClr val="C65805">
                  <a:alpha val="29411"/>
                </a:srgbClr>
              </a:gs>
            </a:gsLst>
            <a:lin ang="2700000" scaled="0"/>
          </a:gra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800" b="0" i="0" u="none" strike="noStrike" cap="none">
              <a:solidFill>
                <a:srgbClr val="FFFFFF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sp>
        <p:nvSpPr>
          <p:cNvPr id="30" name="Shape 30"/>
          <p:cNvSpPr/>
          <p:nvPr/>
        </p:nvSpPr>
        <p:spPr>
          <a:xfrm>
            <a:off x="264460" y="138953"/>
            <a:ext cx="3897025" cy="3897025"/>
          </a:xfrm>
          <a:prstGeom prst="ellipse">
            <a:avLst/>
          </a:prstGeom>
          <a:gradFill>
            <a:gsLst>
              <a:gs pos="0">
                <a:srgbClr val="F97817">
                  <a:alpha val="29411"/>
                </a:srgbClr>
              </a:gs>
              <a:gs pos="100000">
                <a:srgbClr val="C65805">
                  <a:alpha val="29411"/>
                </a:srgbClr>
              </a:gs>
            </a:gsLst>
            <a:lin ang="2700000" scaled="0"/>
          </a:gra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800" b="0" i="0" u="none" strike="noStrike" cap="none">
              <a:solidFill>
                <a:srgbClr val="FFFFFF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>
  <p:cSld name="Picture with Caption">
    <p:bg>
      <p:bgPr>
        <a:blipFill rotWithShape="1"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8" name="Shape 108"/>
          <p:cNvGrpSpPr/>
          <p:nvPr/>
        </p:nvGrpSpPr>
        <p:grpSpPr>
          <a:xfrm>
            <a:off x="0" y="1178858"/>
            <a:ext cx="9144000" cy="45291"/>
            <a:chOff x="0" y="1613645"/>
            <a:chExt cx="9144000" cy="45291"/>
          </a:xfrm>
        </p:grpSpPr>
        <p:cxnSp>
          <p:nvCxnSpPr>
            <p:cNvPr id="109" name="Shape 109"/>
            <p:cNvCxnSpPr/>
            <p:nvPr/>
          </p:nvCxnSpPr>
          <p:spPr>
            <a:xfrm>
              <a:off x="0" y="1657350"/>
              <a:ext cx="9144000" cy="1587"/>
            </a:xfrm>
            <a:prstGeom prst="straightConnector1">
              <a:avLst/>
            </a:prstGeom>
            <a:noFill/>
            <a:ln w="88900" cap="flat" cmpd="sng">
              <a:solidFill>
                <a:srgbClr val="5798E8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10" name="Shape 110"/>
            <p:cNvCxnSpPr/>
            <p:nvPr/>
          </p:nvCxnSpPr>
          <p:spPr>
            <a:xfrm>
              <a:off x="0" y="1613645"/>
              <a:ext cx="9144000" cy="1587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grpSp>
        <p:nvGrpSpPr>
          <p:cNvPr id="111" name="Shape 111"/>
          <p:cNvGrpSpPr/>
          <p:nvPr/>
        </p:nvGrpSpPr>
        <p:grpSpPr>
          <a:xfrm>
            <a:off x="0" y="5714999"/>
            <a:ext cx="9144000" cy="45291"/>
            <a:chOff x="0" y="1613645"/>
            <a:chExt cx="9144000" cy="45291"/>
          </a:xfrm>
        </p:grpSpPr>
        <p:cxnSp>
          <p:nvCxnSpPr>
            <p:cNvPr id="112" name="Shape 112"/>
            <p:cNvCxnSpPr/>
            <p:nvPr/>
          </p:nvCxnSpPr>
          <p:spPr>
            <a:xfrm>
              <a:off x="0" y="1657350"/>
              <a:ext cx="9144000" cy="1587"/>
            </a:xfrm>
            <a:prstGeom prst="straightConnector1">
              <a:avLst/>
            </a:prstGeom>
            <a:noFill/>
            <a:ln w="88900" cap="flat" cmpd="sng">
              <a:solidFill>
                <a:srgbClr val="5798E8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13" name="Shape 113"/>
            <p:cNvCxnSpPr/>
            <p:nvPr/>
          </p:nvCxnSpPr>
          <p:spPr>
            <a:xfrm>
              <a:off x="0" y="1613645"/>
              <a:ext cx="9144000" cy="1587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114" name="Shape 114"/>
          <p:cNvSpPr txBox="1">
            <a:spLocks noGrp="1"/>
          </p:cNvSpPr>
          <p:nvPr>
            <p:ph type="title"/>
          </p:nvPr>
        </p:nvSpPr>
        <p:spPr>
          <a:xfrm>
            <a:off x="457200" y="1524000"/>
            <a:ext cx="3581398" cy="1252536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orbel"/>
              <a:buNone/>
              <a:defRPr sz="3600" b="1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lvl="1" indent="0">
              <a:spcBef>
                <a:spcPts val="0"/>
              </a:spcBef>
              <a:buFont typeface="Arial"/>
              <a:buNone/>
              <a:defRPr sz="1800"/>
            </a:lvl2pPr>
            <a:lvl3pPr lvl="2" indent="0">
              <a:spcBef>
                <a:spcPts val="0"/>
              </a:spcBef>
              <a:buFont typeface="Arial"/>
              <a:buNone/>
              <a:defRPr sz="1800"/>
            </a:lvl3pPr>
            <a:lvl4pPr lvl="3" indent="0">
              <a:spcBef>
                <a:spcPts val="0"/>
              </a:spcBef>
              <a:buFont typeface="Arial"/>
              <a:buNone/>
              <a:defRPr sz="1800"/>
            </a:lvl4pPr>
            <a:lvl5pPr lvl="4" indent="0">
              <a:spcBef>
                <a:spcPts val="0"/>
              </a:spcBef>
              <a:buFont typeface="Arial"/>
              <a:buNone/>
              <a:defRPr sz="1800"/>
            </a:lvl5pPr>
            <a:lvl6pPr lvl="5" indent="0">
              <a:spcBef>
                <a:spcPts val="0"/>
              </a:spcBef>
              <a:buFont typeface="Arial"/>
              <a:buNone/>
              <a:defRPr sz="1800"/>
            </a:lvl6pPr>
            <a:lvl7pPr lvl="6" indent="0">
              <a:spcBef>
                <a:spcPts val="0"/>
              </a:spcBef>
              <a:buFont typeface="Arial"/>
              <a:buNone/>
              <a:defRPr sz="1800"/>
            </a:lvl7pPr>
            <a:lvl8pPr lvl="7" indent="0">
              <a:spcBef>
                <a:spcPts val="0"/>
              </a:spcBef>
              <a:buFont typeface="Arial"/>
              <a:buNone/>
              <a:defRPr sz="1800"/>
            </a:lvl8pPr>
            <a:lvl9pPr lvl="8" indent="0">
              <a:spcBef>
                <a:spcPts val="0"/>
              </a:spcBef>
              <a:buFont typeface="Arial"/>
              <a:buNone/>
              <a:defRPr sz="1800"/>
            </a:lvl9pPr>
          </a:lstStyle>
          <a:p>
            <a:endParaRPr/>
          </a:p>
        </p:txBody>
      </p:sp>
      <p:sp>
        <p:nvSpPr>
          <p:cNvPr id="115" name="Shape 115"/>
          <p:cNvSpPr txBox="1">
            <a:spLocks noGrp="1"/>
          </p:cNvSpPr>
          <p:nvPr>
            <p:ph type="body" idx="1"/>
          </p:nvPr>
        </p:nvSpPr>
        <p:spPr>
          <a:xfrm>
            <a:off x="457200" y="2895600"/>
            <a:ext cx="3581398" cy="24383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sz="1800" b="1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accent2"/>
              </a:buClr>
              <a:buFont typeface="Noto Sans Symbols"/>
              <a:buNone/>
              <a:defRPr sz="1200" b="1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sz="1000" b="1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accent2"/>
              </a:buClr>
              <a:buFont typeface="Noto Sans Symbols"/>
              <a:buNone/>
              <a:defRPr sz="900" b="1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sz="900" b="1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9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9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9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9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>
            <a:endParaRPr/>
          </a:p>
        </p:txBody>
      </p:sp>
      <p:sp>
        <p:nvSpPr>
          <p:cNvPr id="116" name="Shape 116"/>
          <p:cNvSpPr txBox="1">
            <a:spLocks noGrp="1"/>
          </p:cNvSpPr>
          <p:nvPr>
            <p:ph type="dt" idx="10"/>
          </p:nvPr>
        </p:nvSpPr>
        <p:spPr>
          <a:xfrm>
            <a:off x="6571128" y="6356350"/>
            <a:ext cx="2133598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orbel"/>
              <a:buNone/>
              <a:defRPr sz="12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orbel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orbel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orbel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orbel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orbel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orbel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orbel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orbel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>
            <a:endParaRPr/>
          </a:p>
        </p:txBody>
      </p:sp>
      <p:sp>
        <p:nvSpPr>
          <p:cNvPr id="117" name="Shape 117"/>
          <p:cNvSpPr txBox="1">
            <a:spLocks noGrp="1"/>
          </p:cNvSpPr>
          <p:nvPr>
            <p:ph type="ftr" idx="11"/>
          </p:nvPr>
        </p:nvSpPr>
        <p:spPr>
          <a:xfrm>
            <a:off x="457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orbel"/>
              <a:buNone/>
              <a:defRPr sz="12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orbel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orbel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orbel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orbel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orbel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orbel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orbel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orbel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>
            <a:endParaRPr/>
          </a:p>
        </p:txBody>
      </p:sp>
      <p:sp>
        <p:nvSpPr>
          <p:cNvPr id="118" name="Shape 118"/>
          <p:cNvSpPr txBox="1">
            <a:spLocks noGrp="1"/>
          </p:cNvSpPr>
          <p:nvPr>
            <p:ph type="sldNum" idx="12"/>
          </p:nvPr>
        </p:nvSpPr>
        <p:spPr>
          <a:xfrm>
            <a:off x="4267200" y="6356350"/>
            <a:ext cx="6095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Corbel"/>
              <a:buNone/>
            </a:pPr>
            <a:fld id="{00000000-1234-1234-1234-123412341234}" type="slidenum">
              <a:rPr lang="en-GB" sz="1200" b="0" i="0" u="none" strike="noStrike" cap="none">
                <a:solidFill>
                  <a:srgbClr val="FFFFFF"/>
                </a:solidFill>
                <a:latin typeface="Corbel"/>
                <a:ea typeface="Corbel"/>
                <a:cs typeface="Corbel"/>
                <a:sym typeface="Corbel"/>
              </a:rPr>
              <a:t>‹#›</a:t>
            </a:fld>
            <a:endParaRPr lang="en-GB" sz="1200" b="0" i="0" u="none" strike="noStrike" cap="none">
              <a:solidFill>
                <a:srgbClr val="FFFFFF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sp>
        <p:nvSpPr>
          <p:cNvPr id="119" name="Shape 119"/>
          <p:cNvSpPr/>
          <p:nvPr/>
        </p:nvSpPr>
        <p:spPr>
          <a:xfrm>
            <a:off x="4285130" y="1116104"/>
            <a:ext cx="4724400" cy="4724400"/>
          </a:xfrm>
          <a:prstGeom prst="ellipse">
            <a:avLst/>
          </a:prstGeom>
          <a:gradFill>
            <a:gsLst>
              <a:gs pos="0">
                <a:schemeClr val="accent1"/>
              </a:gs>
              <a:gs pos="50000">
                <a:srgbClr val="D59300"/>
              </a:gs>
              <a:gs pos="100000">
                <a:schemeClr val="accent1"/>
              </a:gs>
            </a:gsLst>
            <a:lin ang="8400000" scaled="0"/>
          </a:gradFill>
          <a:ln>
            <a:noFill/>
          </a:ln>
          <a:effectLst>
            <a:outerShdw blurRad="50799" dist="38100" dir="5400000" algn="t" rotWithShape="0">
              <a:srgbClr val="000000">
                <a:alpha val="40000"/>
              </a:srgbClr>
            </a:outerShdw>
          </a:effectLst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800" b="0" i="0" u="none" strike="noStrike" cap="none">
              <a:solidFill>
                <a:srgbClr val="FFFFFF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sp>
        <p:nvSpPr>
          <p:cNvPr id="120" name="Shape 120"/>
          <p:cNvSpPr>
            <a:spLocks noGrp="1"/>
          </p:cNvSpPr>
          <p:nvPr>
            <p:ph type="pic" idx="2"/>
          </p:nvPr>
        </p:nvSpPr>
        <p:spPr>
          <a:xfrm>
            <a:off x="4473385" y="1148000"/>
            <a:ext cx="4434839" cy="4434986"/>
          </a:xfrm>
          <a:prstGeom prst="ellipse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-342900" algn="r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sz="1800" b="1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accent2"/>
              </a:buClr>
              <a:buFont typeface="Noto Sans Symbols"/>
              <a:buNone/>
              <a:defRPr sz="2800" b="1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sz="2400" b="1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Font typeface="Noto Sans Symbols"/>
              <a:buNone/>
              <a:defRPr sz="2000" b="1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sz="2000" b="1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20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20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20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20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>
  <p:cSld name="Title and Vertical Text"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Shape 122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orbel"/>
              <a:buNone/>
              <a:defRPr sz="4800" b="1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lvl="1" indent="0">
              <a:spcBef>
                <a:spcPts val="0"/>
              </a:spcBef>
              <a:buFont typeface="Arial"/>
              <a:buNone/>
              <a:defRPr sz="1800"/>
            </a:lvl2pPr>
            <a:lvl3pPr lvl="2" indent="0">
              <a:spcBef>
                <a:spcPts val="0"/>
              </a:spcBef>
              <a:buFont typeface="Arial"/>
              <a:buNone/>
              <a:defRPr sz="1800"/>
            </a:lvl3pPr>
            <a:lvl4pPr lvl="3" indent="0">
              <a:spcBef>
                <a:spcPts val="0"/>
              </a:spcBef>
              <a:buFont typeface="Arial"/>
              <a:buNone/>
              <a:defRPr sz="1800"/>
            </a:lvl4pPr>
            <a:lvl5pPr lvl="4" indent="0">
              <a:spcBef>
                <a:spcPts val="0"/>
              </a:spcBef>
              <a:buFont typeface="Arial"/>
              <a:buNone/>
              <a:defRPr sz="1800"/>
            </a:lvl5pPr>
            <a:lvl6pPr lvl="5" indent="0">
              <a:spcBef>
                <a:spcPts val="0"/>
              </a:spcBef>
              <a:buFont typeface="Arial"/>
              <a:buNone/>
              <a:defRPr sz="1800"/>
            </a:lvl6pPr>
            <a:lvl7pPr lvl="6" indent="0">
              <a:spcBef>
                <a:spcPts val="0"/>
              </a:spcBef>
              <a:buFont typeface="Arial"/>
              <a:buNone/>
              <a:defRPr sz="1800"/>
            </a:lvl7pPr>
            <a:lvl8pPr lvl="7" indent="0">
              <a:spcBef>
                <a:spcPts val="0"/>
              </a:spcBef>
              <a:buFont typeface="Arial"/>
              <a:buNone/>
              <a:defRPr sz="1800"/>
            </a:lvl8pPr>
            <a:lvl9pPr lvl="8" indent="0">
              <a:spcBef>
                <a:spcPts val="0"/>
              </a:spcBef>
              <a:buFont typeface="Arial"/>
              <a:buNone/>
              <a:defRPr sz="1800"/>
            </a:lvl9pPr>
          </a:lstStyle>
          <a:p>
            <a:endParaRPr/>
          </a:p>
        </p:txBody>
      </p:sp>
      <p:sp>
        <p:nvSpPr>
          <p:cNvPr id="123" name="Shape 123"/>
          <p:cNvSpPr txBox="1">
            <a:spLocks noGrp="1"/>
          </p:cNvSpPr>
          <p:nvPr>
            <p:ph type="body" idx="1"/>
          </p:nvPr>
        </p:nvSpPr>
        <p:spPr>
          <a:xfrm rot="5400000">
            <a:off x="2590798" y="-76198"/>
            <a:ext cx="3962399" cy="8229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-7874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accent1"/>
              </a:buClr>
              <a:buSzPct val="90000"/>
              <a:buFont typeface="Noto Sans Symbols"/>
              <a:buChar char="●"/>
              <a:defRPr sz="2400" b="1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marL="685800" marR="0" lvl="1" indent="-102869" algn="l" rtl="0">
              <a:lnSpc>
                <a:spcPct val="100000"/>
              </a:lnSpc>
              <a:spcBef>
                <a:spcPts val="440"/>
              </a:spcBef>
              <a:spcAft>
                <a:spcPts val="0"/>
              </a:spcAft>
              <a:buClr>
                <a:schemeClr val="accent2"/>
              </a:buClr>
              <a:buSzPct val="90000"/>
              <a:buFont typeface="Noto Sans Symbols"/>
              <a:buChar char="●"/>
              <a:defRPr sz="2200" b="1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marL="1035050" marR="0" lvl="2" indent="-12065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90000"/>
              <a:buFont typeface="Noto Sans Symbols"/>
              <a:buChar char="●"/>
              <a:defRPr sz="2000" b="1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marL="1371600" marR="0" lvl="3" indent="-13843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2"/>
              </a:buClr>
              <a:buSzPct val="90000"/>
              <a:buFont typeface="Noto Sans Symbols"/>
              <a:buChar char="●"/>
              <a:defRPr sz="1800" b="1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marL="1720850" marR="0" lvl="4" indent="-14478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ct val="90000"/>
              <a:buFont typeface="Noto Sans Symbols"/>
              <a:buChar char="●"/>
              <a:defRPr sz="1800" b="1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marL="2514600" marR="0" lvl="5" indent="254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marL="2971800" marR="0" lvl="6" indent="254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marL="3429000" marR="0" lvl="7" indent="254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marL="3886200" marR="0" lvl="8" indent="254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>
            <a:endParaRPr/>
          </a:p>
        </p:txBody>
      </p:sp>
      <p:sp>
        <p:nvSpPr>
          <p:cNvPr id="124" name="Shape 124"/>
          <p:cNvSpPr txBox="1">
            <a:spLocks noGrp="1"/>
          </p:cNvSpPr>
          <p:nvPr>
            <p:ph type="dt" idx="10"/>
          </p:nvPr>
        </p:nvSpPr>
        <p:spPr>
          <a:xfrm>
            <a:off x="6571128" y="6356350"/>
            <a:ext cx="2133598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orbel"/>
              <a:buNone/>
              <a:defRPr sz="12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orbel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orbel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orbel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orbel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orbel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orbel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orbel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orbel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>
            <a:endParaRPr/>
          </a:p>
        </p:txBody>
      </p:sp>
      <p:sp>
        <p:nvSpPr>
          <p:cNvPr id="125" name="Shape 125"/>
          <p:cNvSpPr txBox="1">
            <a:spLocks noGrp="1"/>
          </p:cNvSpPr>
          <p:nvPr>
            <p:ph type="ftr" idx="11"/>
          </p:nvPr>
        </p:nvSpPr>
        <p:spPr>
          <a:xfrm>
            <a:off x="457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orbel"/>
              <a:buNone/>
              <a:defRPr sz="12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orbel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orbel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orbel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orbel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orbel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orbel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orbel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orbel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>
            <a:endParaRPr/>
          </a:p>
        </p:txBody>
      </p:sp>
      <p:sp>
        <p:nvSpPr>
          <p:cNvPr id="126" name="Shape 126"/>
          <p:cNvSpPr txBox="1">
            <a:spLocks noGrp="1"/>
          </p:cNvSpPr>
          <p:nvPr>
            <p:ph type="sldNum" idx="12"/>
          </p:nvPr>
        </p:nvSpPr>
        <p:spPr>
          <a:xfrm>
            <a:off x="4267200" y="6356350"/>
            <a:ext cx="6095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Corbel"/>
              <a:buNone/>
            </a:pPr>
            <a:fld id="{00000000-1234-1234-1234-123412341234}" type="slidenum">
              <a:rPr lang="en-GB" sz="1200" b="0" i="0" u="none" strike="noStrike" cap="none">
                <a:solidFill>
                  <a:srgbClr val="FFFFFF"/>
                </a:solidFill>
                <a:latin typeface="Corbel"/>
                <a:ea typeface="Corbel"/>
                <a:cs typeface="Corbel"/>
                <a:sym typeface="Corbel"/>
              </a:rPr>
              <a:t>‹#›</a:t>
            </a:fld>
            <a:endParaRPr lang="en-GB" sz="1200" b="0" i="0" u="none" strike="noStrike" cap="none">
              <a:solidFill>
                <a:srgbClr val="FFFFFF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grpSp>
        <p:nvGrpSpPr>
          <p:cNvPr id="127" name="Shape 127"/>
          <p:cNvGrpSpPr/>
          <p:nvPr/>
        </p:nvGrpSpPr>
        <p:grpSpPr>
          <a:xfrm>
            <a:off x="0" y="1584167"/>
            <a:ext cx="9144000" cy="45291"/>
            <a:chOff x="0" y="1613645"/>
            <a:chExt cx="9144000" cy="45291"/>
          </a:xfrm>
        </p:grpSpPr>
        <p:cxnSp>
          <p:nvCxnSpPr>
            <p:cNvPr id="128" name="Shape 128"/>
            <p:cNvCxnSpPr/>
            <p:nvPr/>
          </p:nvCxnSpPr>
          <p:spPr>
            <a:xfrm>
              <a:off x="0" y="1657350"/>
              <a:ext cx="9144000" cy="1587"/>
            </a:xfrm>
            <a:prstGeom prst="straightConnector1">
              <a:avLst/>
            </a:prstGeom>
            <a:noFill/>
            <a:ln w="88900" cap="flat" cmpd="sng">
              <a:solidFill>
                <a:srgbClr val="5798E8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29" name="Shape 129"/>
            <p:cNvCxnSpPr/>
            <p:nvPr/>
          </p:nvCxnSpPr>
          <p:spPr>
            <a:xfrm>
              <a:off x="0" y="1613645"/>
              <a:ext cx="9144000" cy="1587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>
  <p:cSld name="Vertical Title and Text"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Shape 131"/>
          <p:cNvSpPr txBox="1">
            <a:spLocks noGrp="1"/>
          </p:cNvSpPr>
          <p:nvPr>
            <p:ph type="title"/>
          </p:nvPr>
        </p:nvSpPr>
        <p:spPr>
          <a:xfrm rot="5400000">
            <a:off x="5591967" y="2574130"/>
            <a:ext cx="5516561" cy="15874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orbel"/>
              <a:buNone/>
              <a:defRPr sz="4800" b="1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lvl="1" indent="0">
              <a:spcBef>
                <a:spcPts val="0"/>
              </a:spcBef>
              <a:buFont typeface="Arial"/>
              <a:buNone/>
              <a:defRPr sz="1800"/>
            </a:lvl2pPr>
            <a:lvl3pPr lvl="2" indent="0">
              <a:spcBef>
                <a:spcPts val="0"/>
              </a:spcBef>
              <a:buFont typeface="Arial"/>
              <a:buNone/>
              <a:defRPr sz="1800"/>
            </a:lvl3pPr>
            <a:lvl4pPr lvl="3" indent="0">
              <a:spcBef>
                <a:spcPts val="0"/>
              </a:spcBef>
              <a:buFont typeface="Arial"/>
              <a:buNone/>
              <a:defRPr sz="1800"/>
            </a:lvl4pPr>
            <a:lvl5pPr lvl="4" indent="0">
              <a:spcBef>
                <a:spcPts val="0"/>
              </a:spcBef>
              <a:buFont typeface="Arial"/>
              <a:buNone/>
              <a:defRPr sz="1800"/>
            </a:lvl5pPr>
            <a:lvl6pPr lvl="5" indent="0">
              <a:spcBef>
                <a:spcPts val="0"/>
              </a:spcBef>
              <a:buFont typeface="Arial"/>
              <a:buNone/>
              <a:defRPr sz="1800"/>
            </a:lvl6pPr>
            <a:lvl7pPr lvl="6" indent="0">
              <a:spcBef>
                <a:spcPts val="0"/>
              </a:spcBef>
              <a:buFont typeface="Arial"/>
              <a:buNone/>
              <a:defRPr sz="1800"/>
            </a:lvl7pPr>
            <a:lvl8pPr lvl="7" indent="0">
              <a:spcBef>
                <a:spcPts val="0"/>
              </a:spcBef>
              <a:buFont typeface="Arial"/>
              <a:buNone/>
              <a:defRPr sz="1800"/>
            </a:lvl8pPr>
            <a:lvl9pPr lvl="8" indent="0">
              <a:spcBef>
                <a:spcPts val="0"/>
              </a:spcBef>
              <a:buFont typeface="Arial"/>
              <a:buNone/>
              <a:defRPr sz="1800"/>
            </a:lvl9pPr>
          </a:lstStyle>
          <a:p>
            <a:endParaRPr/>
          </a:p>
        </p:txBody>
      </p:sp>
      <p:sp>
        <p:nvSpPr>
          <p:cNvPr id="132" name="Shape 132"/>
          <p:cNvSpPr txBox="1">
            <a:spLocks noGrp="1"/>
          </p:cNvSpPr>
          <p:nvPr>
            <p:ph type="body" idx="1"/>
          </p:nvPr>
        </p:nvSpPr>
        <p:spPr>
          <a:xfrm rot="5400000">
            <a:off x="1013618" y="53180"/>
            <a:ext cx="5516561" cy="6629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-7874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accent1"/>
              </a:buClr>
              <a:buSzPct val="90000"/>
              <a:buFont typeface="Noto Sans Symbols"/>
              <a:buChar char="●"/>
              <a:defRPr sz="2400" b="1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marL="685800" marR="0" lvl="1" indent="-102869" algn="l" rtl="0">
              <a:lnSpc>
                <a:spcPct val="100000"/>
              </a:lnSpc>
              <a:spcBef>
                <a:spcPts val="440"/>
              </a:spcBef>
              <a:spcAft>
                <a:spcPts val="0"/>
              </a:spcAft>
              <a:buClr>
                <a:schemeClr val="accent2"/>
              </a:buClr>
              <a:buSzPct val="90000"/>
              <a:buFont typeface="Noto Sans Symbols"/>
              <a:buChar char="●"/>
              <a:defRPr sz="2200" b="1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marL="1035050" marR="0" lvl="2" indent="-12065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90000"/>
              <a:buFont typeface="Noto Sans Symbols"/>
              <a:buChar char="●"/>
              <a:defRPr sz="2000" b="1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marL="1371600" marR="0" lvl="3" indent="-13843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2"/>
              </a:buClr>
              <a:buSzPct val="90000"/>
              <a:buFont typeface="Noto Sans Symbols"/>
              <a:buChar char="●"/>
              <a:defRPr sz="1800" b="1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marL="1720850" marR="0" lvl="4" indent="-14478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ct val="90000"/>
              <a:buFont typeface="Noto Sans Symbols"/>
              <a:buChar char="●"/>
              <a:defRPr sz="1800" b="1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marL="2514600" marR="0" lvl="5" indent="254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marL="2971800" marR="0" lvl="6" indent="254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marL="3429000" marR="0" lvl="7" indent="254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marL="3886200" marR="0" lvl="8" indent="254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>
            <a:endParaRPr/>
          </a:p>
        </p:txBody>
      </p:sp>
      <p:sp>
        <p:nvSpPr>
          <p:cNvPr id="133" name="Shape 133"/>
          <p:cNvSpPr txBox="1">
            <a:spLocks noGrp="1"/>
          </p:cNvSpPr>
          <p:nvPr>
            <p:ph type="dt" idx="10"/>
          </p:nvPr>
        </p:nvSpPr>
        <p:spPr>
          <a:xfrm>
            <a:off x="7556499" y="6356350"/>
            <a:ext cx="114822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orbel"/>
              <a:buNone/>
              <a:defRPr sz="12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orbel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orbel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orbel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orbel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orbel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orbel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orbel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orbel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>
            <a:endParaRPr/>
          </a:p>
        </p:txBody>
      </p:sp>
      <p:sp>
        <p:nvSpPr>
          <p:cNvPr id="134" name="Shape 134"/>
          <p:cNvSpPr txBox="1">
            <a:spLocks noGrp="1"/>
          </p:cNvSpPr>
          <p:nvPr>
            <p:ph type="ftr" idx="11"/>
          </p:nvPr>
        </p:nvSpPr>
        <p:spPr>
          <a:xfrm>
            <a:off x="457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orbel"/>
              <a:buNone/>
              <a:defRPr sz="12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orbel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orbel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orbel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orbel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orbel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orbel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orbel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orbel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>
            <a:endParaRPr/>
          </a:p>
        </p:txBody>
      </p:sp>
      <p:sp>
        <p:nvSpPr>
          <p:cNvPr id="135" name="Shape 135"/>
          <p:cNvSpPr txBox="1">
            <a:spLocks noGrp="1"/>
          </p:cNvSpPr>
          <p:nvPr>
            <p:ph type="sldNum" idx="12"/>
          </p:nvPr>
        </p:nvSpPr>
        <p:spPr>
          <a:xfrm>
            <a:off x="4267200" y="6356350"/>
            <a:ext cx="6095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Corbel"/>
              <a:buNone/>
            </a:pPr>
            <a:fld id="{00000000-1234-1234-1234-123412341234}" type="slidenum">
              <a:rPr lang="en-GB" sz="1200" b="0" i="0" u="none" strike="noStrike" cap="none">
                <a:solidFill>
                  <a:srgbClr val="FFFFFF"/>
                </a:solidFill>
                <a:latin typeface="Corbel"/>
                <a:ea typeface="Corbel"/>
                <a:cs typeface="Corbel"/>
                <a:sym typeface="Corbel"/>
              </a:rPr>
              <a:t>‹#›</a:t>
            </a:fld>
            <a:endParaRPr lang="en-GB" sz="1200" b="0" i="0" u="none" strike="noStrike" cap="none">
              <a:solidFill>
                <a:srgbClr val="FFFFFF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grpSp>
        <p:nvGrpSpPr>
          <p:cNvPr id="136" name="Shape 136"/>
          <p:cNvGrpSpPr/>
          <p:nvPr/>
        </p:nvGrpSpPr>
        <p:grpSpPr>
          <a:xfrm rot="5400000">
            <a:off x="4065259" y="3406355"/>
            <a:ext cx="6858000" cy="45291"/>
            <a:chOff x="0" y="1613645"/>
            <a:chExt cx="9144000" cy="45291"/>
          </a:xfrm>
        </p:grpSpPr>
        <p:cxnSp>
          <p:nvCxnSpPr>
            <p:cNvPr id="137" name="Shape 137"/>
            <p:cNvCxnSpPr/>
            <p:nvPr/>
          </p:nvCxnSpPr>
          <p:spPr>
            <a:xfrm>
              <a:off x="0" y="1657350"/>
              <a:ext cx="9144000" cy="1587"/>
            </a:xfrm>
            <a:prstGeom prst="straightConnector1">
              <a:avLst/>
            </a:prstGeom>
            <a:noFill/>
            <a:ln w="88900" cap="flat" cmpd="sng">
              <a:solidFill>
                <a:srgbClr val="5798E8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8" name="Shape 138"/>
            <p:cNvCxnSpPr/>
            <p:nvPr/>
          </p:nvCxnSpPr>
          <p:spPr>
            <a:xfrm>
              <a:off x="0" y="1613645"/>
              <a:ext cx="9144000" cy="1587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Shape 140"/>
          <p:cNvSpPr txBox="1">
            <a:spLocks noGrp="1"/>
          </p:cNvSpPr>
          <p:nvPr>
            <p:ph type="title"/>
          </p:nvPr>
        </p:nvSpPr>
        <p:spPr>
          <a:xfrm>
            <a:off x="1295400" y="381000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orbel"/>
              <a:buNone/>
              <a:defRPr sz="4800" b="1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lvl="1" indent="0">
              <a:spcBef>
                <a:spcPts val="0"/>
              </a:spcBef>
              <a:buFont typeface="Arial"/>
              <a:buNone/>
              <a:defRPr sz="1800"/>
            </a:lvl2pPr>
            <a:lvl3pPr lvl="2" indent="0">
              <a:spcBef>
                <a:spcPts val="0"/>
              </a:spcBef>
              <a:buFont typeface="Arial"/>
              <a:buNone/>
              <a:defRPr sz="1800"/>
            </a:lvl3pPr>
            <a:lvl4pPr lvl="3" indent="0">
              <a:spcBef>
                <a:spcPts val="0"/>
              </a:spcBef>
              <a:buFont typeface="Arial"/>
              <a:buNone/>
              <a:defRPr sz="1800"/>
            </a:lvl4pPr>
            <a:lvl5pPr lvl="4" indent="0">
              <a:spcBef>
                <a:spcPts val="0"/>
              </a:spcBef>
              <a:buFont typeface="Arial"/>
              <a:buNone/>
              <a:defRPr sz="1800"/>
            </a:lvl5pPr>
            <a:lvl6pPr lvl="5" indent="0">
              <a:spcBef>
                <a:spcPts val="0"/>
              </a:spcBef>
              <a:buFont typeface="Arial"/>
              <a:buNone/>
              <a:defRPr sz="1800"/>
            </a:lvl6pPr>
            <a:lvl7pPr lvl="6" indent="0">
              <a:spcBef>
                <a:spcPts val="0"/>
              </a:spcBef>
              <a:buFont typeface="Arial"/>
              <a:buNone/>
              <a:defRPr sz="1800"/>
            </a:lvl7pPr>
            <a:lvl8pPr lvl="7" indent="0">
              <a:spcBef>
                <a:spcPts val="0"/>
              </a:spcBef>
              <a:buFont typeface="Arial"/>
              <a:buNone/>
              <a:defRPr sz="1800"/>
            </a:lvl8pPr>
            <a:lvl9pPr lvl="8" indent="0">
              <a:spcBef>
                <a:spcPts val="0"/>
              </a:spcBef>
              <a:buFont typeface="Arial"/>
              <a:buNone/>
              <a:defRPr sz="1800"/>
            </a:lvl9pPr>
          </a:lstStyle>
          <a:p>
            <a:endParaRPr/>
          </a:p>
        </p:txBody>
      </p:sp>
      <p:sp>
        <p:nvSpPr>
          <p:cNvPr id="141" name="Shape 141"/>
          <p:cNvSpPr txBox="1">
            <a:spLocks noGrp="1"/>
          </p:cNvSpPr>
          <p:nvPr>
            <p:ph type="body" idx="1"/>
          </p:nvPr>
        </p:nvSpPr>
        <p:spPr>
          <a:xfrm>
            <a:off x="1295400" y="1905000"/>
            <a:ext cx="3809998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-7874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accent1"/>
              </a:buClr>
              <a:buSzPct val="90000"/>
              <a:buFont typeface="Noto Sans Symbols"/>
              <a:buChar char="●"/>
              <a:defRPr sz="2400" b="1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marL="685800" marR="0" lvl="1" indent="-102869" algn="l" rtl="0">
              <a:lnSpc>
                <a:spcPct val="100000"/>
              </a:lnSpc>
              <a:spcBef>
                <a:spcPts val="440"/>
              </a:spcBef>
              <a:spcAft>
                <a:spcPts val="0"/>
              </a:spcAft>
              <a:buClr>
                <a:schemeClr val="accent2"/>
              </a:buClr>
              <a:buSzPct val="90000"/>
              <a:buFont typeface="Noto Sans Symbols"/>
              <a:buChar char="●"/>
              <a:defRPr sz="2200" b="1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marL="1035050" marR="0" lvl="2" indent="-12065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90000"/>
              <a:buFont typeface="Noto Sans Symbols"/>
              <a:buChar char="●"/>
              <a:defRPr sz="2000" b="1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marL="1371600" marR="0" lvl="3" indent="-13843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2"/>
              </a:buClr>
              <a:buSzPct val="90000"/>
              <a:buFont typeface="Noto Sans Symbols"/>
              <a:buChar char="●"/>
              <a:defRPr sz="1800" b="1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marL="1720850" marR="0" lvl="4" indent="-14478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ct val="90000"/>
              <a:buFont typeface="Noto Sans Symbols"/>
              <a:buChar char="●"/>
              <a:defRPr sz="1800" b="1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marL="2514600" marR="0" lvl="5" indent="254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marL="2971800" marR="0" lvl="6" indent="254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marL="3429000" marR="0" lvl="7" indent="254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marL="3886200" marR="0" lvl="8" indent="254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>
            <a:endParaRPr/>
          </a:p>
        </p:txBody>
      </p:sp>
      <p:sp>
        <p:nvSpPr>
          <p:cNvPr id="142" name="Shape 142"/>
          <p:cNvSpPr txBox="1">
            <a:spLocks noGrp="1"/>
          </p:cNvSpPr>
          <p:nvPr>
            <p:ph type="body" idx="2"/>
          </p:nvPr>
        </p:nvSpPr>
        <p:spPr>
          <a:xfrm>
            <a:off x="5257800" y="1905000"/>
            <a:ext cx="3809998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-7874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accent1"/>
              </a:buClr>
              <a:buSzPct val="90000"/>
              <a:buFont typeface="Noto Sans Symbols"/>
              <a:buChar char="●"/>
              <a:defRPr sz="2400" b="1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marL="685800" marR="0" lvl="1" indent="-102869" algn="l" rtl="0">
              <a:lnSpc>
                <a:spcPct val="100000"/>
              </a:lnSpc>
              <a:spcBef>
                <a:spcPts val="440"/>
              </a:spcBef>
              <a:spcAft>
                <a:spcPts val="0"/>
              </a:spcAft>
              <a:buClr>
                <a:schemeClr val="accent2"/>
              </a:buClr>
              <a:buSzPct val="90000"/>
              <a:buFont typeface="Noto Sans Symbols"/>
              <a:buChar char="●"/>
              <a:defRPr sz="2200" b="1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marL="1035050" marR="0" lvl="2" indent="-12065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90000"/>
              <a:buFont typeface="Noto Sans Symbols"/>
              <a:buChar char="●"/>
              <a:defRPr sz="2000" b="1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marL="1371600" marR="0" lvl="3" indent="-13843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2"/>
              </a:buClr>
              <a:buSzPct val="90000"/>
              <a:buFont typeface="Noto Sans Symbols"/>
              <a:buChar char="●"/>
              <a:defRPr sz="1800" b="1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marL="1720850" marR="0" lvl="4" indent="-14478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ct val="90000"/>
              <a:buFont typeface="Noto Sans Symbols"/>
              <a:buChar char="●"/>
              <a:defRPr sz="1800" b="1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marL="2514600" marR="0" lvl="5" indent="254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marL="2971800" marR="0" lvl="6" indent="254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marL="3429000" marR="0" lvl="7" indent="254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marL="3886200" marR="0" lvl="8" indent="254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>
            <a:endParaRPr/>
          </a:p>
        </p:txBody>
      </p:sp>
      <p:sp>
        <p:nvSpPr>
          <p:cNvPr id="143" name="Shape 143"/>
          <p:cNvSpPr txBox="1">
            <a:spLocks noGrp="1"/>
          </p:cNvSpPr>
          <p:nvPr>
            <p:ph type="dt" idx="10"/>
          </p:nvPr>
        </p:nvSpPr>
        <p:spPr>
          <a:xfrm>
            <a:off x="6571128" y="6356350"/>
            <a:ext cx="2133598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orbel"/>
              <a:buNone/>
              <a:defRPr sz="12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orbel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orbel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orbel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orbel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orbel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orbel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orbel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orbel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>
            <a:endParaRPr/>
          </a:p>
        </p:txBody>
      </p:sp>
      <p:sp>
        <p:nvSpPr>
          <p:cNvPr id="144" name="Shape 144"/>
          <p:cNvSpPr txBox="1">
            <a:spLocks noGrp="1"/>
          </p:cNvSpPr>
          <p:nvPr>
            <p:ph type="ftr" idx="11"/>
          </p:nvPr>
        </p:nvSpPr>
        <p:spPr>
          <a:xfrm>
            <a:off x="457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orbel"/>
              <a:buNone/>
              <a:defRPr sz="12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orbel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orbel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orbel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orbel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orbel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orbel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orbel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orbel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>
            <a:endParaRPr/>
          </a:p>
        </p:txBody>
      </p:sp>
      <p:sp>
        <p:nvSpPr>
          <p:cNvPr id="145" name="Shape 145"/>
          <p:cNvSpPr txBox="1">
            <a:spLocks noGrp="1"/>
          </p:cNvSpPr>
          <p:nvPr>
            <p:ph type="sldNum" idx="12"/>
          </p:nvPr>
        </p:nvSpPr>
        <p:spPr>
          <a:xfrm>
            <a:off x="4267200" y="6356350"/>
            <a:ext cx="6095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Corbel"/>
              <a:buNone/>
            </a:pPr>
            <a:fld id="{00000000-1234-1234-1234-123412341234}" type="slidenum">
              <a:rPr lang="en-GB" sz="1200" b="0" i="0" u="none" strike="noStrike" cap="none">
                <a:solidFill>
                  <a:srgbClr val="FFFFFF"/>
                </a:solidFill>
                <a:latin typeface="Corbel"/>
                <a:ea typeface="Corbel"/>
                <a:cs typeface="Corbel"/>
                <a:sym typeface="Corbel"/>
              </a:rPr>
              <a:t>‹#›</a:t>
            </a:fld>
            <a:endParaRPr lang="en-GB" sz="1200" b="0" i="0" u="none" strike="noStrike" cap="none">
              <a:solidFill>
                <a:srgbClr val="FFFFFF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le and Content"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Shape 153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orbel"/>
              <a:buNone/>
              <a:defRPr sz="4800" b="1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lvl="1" indent="0" rtl="0">
              <a:spcBef>
                <a:spcPts val="0"/>
              </a:spcBef>
              <a:buFont typeface="Arial"/>
              <a:buNone/>
              <a:defRPr sz="1800"/>
            </a:lvl2pPr>
            <a:lvl3pPr lvl="2" indent="0" rtl="0">
              <a:spcBef>
                <a:spcPts val="0"/>
              </a:spcBef>
              <a:buFont typeface="Arial"/>
              <a:buNone/>
              <a:defRPr sz="1800"/>
            </a:lvl3pPr>
            <a:lvl4pPr lvl="3" indent="0" rtl="0">
              <a:spcBef>
                <a:spcPts val="0"/>
              </a:spcBef>
              <a:buFont typeface="Arial"/>
              <a:buNone/>
              <a:defRPr sz="1800"/>
            </a:lvl4pPr>
            <a:lvl5pPr lvl="4" indent="0" rtl="0">
              <a:spcBef>
                <a:spcPts val="0"/>
              </a:spcBef>
              <a:buFont typeface="Arial"/>
              <a:buNone/>
              <a:defRPr sz="1800"/>
            </a:lvl5pPr>
            <a:lvl6pPr lvl="5" indent="0" rtl="0">
              <a:spcBef>
                <a:spcPts val="0"/>
              </a:spcBef>
              <a:buFont typeface="Arial"/>
              <a:buNone/>
              <a:defRPr sz="1800"/>
            </a:lvl6pPr>
            <a:lvl7pPr lvl="6" indent="0" rtl="0">
              <a:spcBef>
                <a:spcPts val="0"/>
              </a:spcBef>
              <a:buFont typeface="Arial"/>
              <a:buNone/>
              <a:defRPr sz="1800"/>
            </a:lvl7pPr>
            <a:lvl8pPr lvl="7" indent="0" rtl="0">
              <a:spcBef>
                <a:spcPts val="0"/>
              </a:spcBef>
              <a:buFont typeface="Arial"/>
              <a:buNone/>
              <a:defRPr sz="1800"/>
            </a:lvl8pPr>
            <a:lvl9pPr lvl="8" indent="0" rtl="0">
              <a:spcBef>
                <a:spcPts val="0"/>
              </a:spcBef>
              <a:buFont typeface="Arial"/>
              <a:buNone/>
              <a:defRPr sz="1800"/>
            </a:lvl9pPr>
          </a:lstStyle>
          <a:p>
            <a:endParaRPr/>
          </a:p>
        </p:txBody>
      </p:sp>
      <p:sp>
        <p:nvSpPr>
          <p:cNvPr id="154" name="Shape 154"/>
          <p:cNvSpPr txBox="1">
            <a:spLocks noGrp="1"/>
          </p:cNvSpPr>
          <p:nvPr>
            <p:ph type="body" idx="1"/>
          </p:nvPr>
        </p:nvSpPr>
        <p:spPr>
          <a:xfrm>
            <a:off x="457200" y="2057400"/>
            <a:ext cx="8229600" cy="39623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175259" algn="l" rtl="0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chemeClr val="accent1"/>
              </a:buClr>
              <a:buSzPct val="90000"/>
              <a:buFont typeface="Noto Sans Symbols"/>
              <a:buChar char="●"/>
              <a:defRPr sz="2400" b="1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marL="685800" marR="0" lvl="1" indent="12573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ct val="90000"/>
              <a:buFont typeface="Noto Sans Symbols"/>
              <a:buChar char="●"/>
              <a:defRPr sz="2200" b="1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marL="1035050" marR="0" lvl="2" indent="10795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90000"/>
              <a:buFont typeface="Noto Sans Symbols"/>
              <a:buChar char="●"/>
              <a:defRPr sz="2000" b="1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marL="1371600" marR="0" lvl="3" indent="64769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ct val="90000"/>
              <a:buFont typeface="Noto Sans Symbols"/>
              <a:buChar char="●"/>
              <a:defRPr sz="1800" b="1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marL="1720850" marR="0" lvl="4" indent="5842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90000"/>
              <a:buFont typeface="Noto Sans Symbols"/>
              <a:buChar char="●"/>
              <a:defRPr sz="1800" b="1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marL="2514600" marR="0" lvl="5" indent="2794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marL="2971800" marR="0" lvl="6" indent="2794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marL="3429000" marR="0" lvl="7" indent="2794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marL="3886200" marR="0" lvl="8" indent="2794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>
            <a:endParaRPr/>
          </a:p>
        </p:txBody>
      </p:sp>
      <p:sp>
        <p:nvSpPr>
          <p:cNvPr id="155" name="Shape 155"/>
          <p:cNvSpPr txBox="1">
            <a:spLocks noGrp="1"/>
          </p:cNvSpPr>
          <p:nvPr>
            <p:ph type="dt" idx="10"/>
          </p:nvPr>
        </p:nvSpPr>
        <p:spPr>
          <a:xfrm>
            <a:off x="6571128" y="6356350"/>
            <a:ext cx="2133599" cy="3650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orbel"/>
              <a:buNone/>
              <a:defRPr sz="12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orbel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orbel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orbel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orbel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orbel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orbel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orbel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orbel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>
            <a:endParaRPr/>
          </a:p>
        </p:txBody>
      </p:sp>
      <p:sp>
        <p:nvSpPr>
          <p:cNvPr id="156" name="Shape 156"/>
          <p:cNvSpPr txBox="1">
            <a:spLocks noGrp="1"/>
          </p:cNvSpPr>
          <p:nvPr>
            <p:ph type="ftr" idx="11"/>
          </p:nvPr>
        </p:nvSpPr>
        <p:spPr>
          <a:xfrm>
            <a:off x="457200" y="6356350"/>
            <a:ext cx="2895600" cy="3650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orbel"/>
              <a:buNone/>
              <a:defRPr sz="12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orbel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orbel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orbel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orbel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orbel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orbel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orbel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orbel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>
            <a:endParaRPr/>
          </a:p>
        </p:txBody>
      </p:sp>
      <p:sp>
        <p:nvSpPr>
          <p:cNvPr id="157" name="Shape 157"/>
          <p:cNvSpPr txBox="1">
            <a:spLocks noGrp="1"/>
          </p:cNvSpPr>
          <p:nvPr>
            <p:ph type="sldNum" idx="12"/>
          </p:nvPr>
        </p:nvSpPr>
        <p:spPr>
          <a:xfrm>
            <a:off x="4267200" y="6356350"/>
            <a:ext cx="609599" cy="3650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Corbel"/>
              <a:buNone/>
            </a:pPr>
            <a:fld id="{00000000-1234-1234-1234-123412341234}" type="slidenum">
              <a:rPr lang="en-GB" sz="1200" b="0" i="0" u="none" strike="noStrike" cap="none">
                <a:solidFill>
                  <a:srgbClr val="FFFFFF"/>
                </a:solidFill>
                <a:latin typeface="Corbel"/>
                <a:ea typeface="Corbel"/>
                <a:cs typeface="Corbel"/>
                <a:sym typeface="Corbel"/>
              </a:rPr>
              <a:t>‹#›</a:t>
            </a:fld>
            <a:endParaRPr lang="en-GB" sz="1200" b="0" i="0" u="none" strike="noStrike" cap="none">
              <a:solidFill>
                <a:srgbClr val="FFFFFF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grpSp>
        <p:nvGrpSpPr>
          <p:cNvPr id="158" name="Shape 158"/>
          <p:cNvGrpSpPr/>
          <p:nvPr/>
        </p:nvGrpSpPr>
        <p:grpSpPr>
          <a:xfrm>
            <a:off x="0" y="1584167"/>
            <a:ext cx="9144000" cy="45204"/>
            <a:chOff x="0" y="1613645"/>
            <a:chExt cx="9144000" cy="45204"/>
          </a:xfrm>
        </p:grpSpPr>
        <p:cxnSp>
          <p:nvCxnSpPr>
            <p:cNvPr id="159" name="Shape 159"/>
            <p:cNvCxnSpPr/>
            <p:nvPr/>
          </p:nvCxnSpPr>
          <p:spPr>
            <a:xfrm>
              <a:off x="0" y="1657350"/>
              <a:ext cx="9144000" cy="1500"/>
            </a:xfrm>
            <a:prstGeom prst="straightConnector1">
              <a:avLst/>
            </a:prstGeom>
            <a:noFill/>
            <a:ln w="88900" cap="flat" cmpd="sng">
              <a:solidFill>
                <a:srgbClr val="5798E8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60" name="Shape 160"/>
            <p:cNvCxnSpPr/>
            <p:nvPr/>
          </p:nvCxnSpPr>
          <p:spPr>
            <a:xfrm>
              <a:off x="0" y="1613645"/>
              <a:ext cx="9144000" cy="150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2" name="Shape 162"/>
          <p:cNvGrpSpPr/>
          <p:nvPr/>
        </p:nvGrpSpPr>
        <p:grpSpPr>
          <a:xfrm>
            <a:off x="0" y="1461245"/>
            <a:ext cx="9144000" cy="45204"/>
            <a:chOff x="0" y="1613645"/>
            <a:chExt cx="9144000" cy="45204"/>
          </a:xfrm>
        </p:grpSpPr>
        <p:cxnSp>
          <p:nvCxnSpPr>
            <p:cNvPr id="163" name="Shape 163"/>
            <p:cNvCxnSpPr/>
            <p:nvPr/>
          </p:nvCxnSpPr>
          <p:spPr>
            <a:xfrm>
              <a:off x="0" y="1657350"/>
              <a:ext cx="9144000" cy="1500"/>
            </a:xfrm>
            <a:prstGeom prst="straightConnector1">
              <a:avLst/>
            </a:prstGeom>
            <a:noFill/>
            <a:ln w="88900" cap="flat" cmpd="sng">
              <a:solidFill>
                <a:srgbClr val="5798E8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64" name="Shape 164"/>
            <p:cNvCxnSpPr/>
            <p:nvPr/>
          </p:nvCxnSpPr>
          <p:spPr>
            <a:xfrm>
              <a:off x="0" y="1613645"/>
              <a:ext cx="9144000" cy="150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grpSp>
        <p:nvGrpSpPr>
          <p:cNvPr id="165" name="Shape 165"/>
          <p:cNvGrpSpPr/>
          <p:nvPr/>
        </p:nvGrpSpPr>
        <p:grpSpPr>
          <a:xfrm>
            <a:off x="0" y="4952998"/>
            <a:ext cx="9144000" cy="45204"/>
            <a:chOff x="0" y="1613645"/>
            <a:chExt cx="9144000" cy="45204"/>
          </a:xfrm>
        </p:grpSpPr>
        <p:cxnSp>
          <p:nvCxnSpPr>
            <p:cNvPr id="166" name="Shape 166"/>
            <p:cNvCxnSpPr/>
            <p:nvPr/>
          </p:nvCxnSpPr>
          <p:spPr>
            <a:xfrm>
              <a:off x="0" y="1657350"/>
              <a:ext cx="9144000" cy="1500"/>
            </a:xfrm>
            <a:prstGeom prst="straightConnector1">
              <a:avLst/>
            </a:prstGeom>
            <a:noFill/>
            <a:ln w="88900" cap="flat" cmpd="sng">
              <a:solidFill>
                <a:srgbClr val="5798E8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67" name="Shape 167"/>
            <p:cNvCxnSpPr/>
            <p:nvPr/>
          </p:nvCxnSpPr>
          <p:spPr>
            <a:xfrm>
              <a:off x="0" y="1613645"/>
              <a:ext cx="9144000" cy="150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168" name="Shape 168"/>
          <p:cNvSpPr txBox="1">
            <a:spLocks noGrp="1"/>
          </p:cNvSpPr>
          <p:nvPr>
            <p:ph type="ctrTitle"/>
          </p:nvPr>
        </p:nvSpPr>
        <p:spPr>
          <a:xfrm>
            <a:off x="4114800" y="1572766"/>
            <a:ext cx="4910400" cy="213059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orbel"/>
              <a:buNone/>
              <a:defRPr sz="4800" b="1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lvl="1" indent="0" rtl="0">
              <a:spcBef>
                <a:spcPts val="0"/>
              </a:spcBef>
              <a:buFont typeface="Arial"/>
              <a:buNone/>
              <a:defRPr sz="1800"/>
            </a:lvl2pPr>
            <a:lvl3pPr lvl="2" indent="0" rtl="0">
              <a:spcBef>
                <a:spcPts val="0"/>
              </a:spcBef>
              <a:buFont typeface="Arial"/>
              <a:buNone/>
              <a:defRPr sz="1800"/>
            </a:lvl3pPr>
            <a:lvl4pPr lvl="3" indent="0" rtl="0">
              <a:spcBef>
                <a:spcPts val="0"/>
              </a:spcBef>
              <a:buFont typeface="Arial"/>
              <a:buNone/>
              <a:defRPr sz="1800"/>
            </a:lvl4pPr>
            <a:lvl5pPr lvl="4" indent="0" rtl="0">
              <a:spcBef>
                <a:spcPts val="0"/>
              </a:spcBef>
              <a:buFont typeface="Arial"/>
              <a:buNone/>
              <a:defRPr sz="1800"/>
            </a:lvl5pPr>
            <a:lvl6pPr lvl="5" indent="0" rtl="0">
              <a:spcBef>
                <a:spcPts val="0"/>
              </a:spcBef>
              <a:buFont typeface="Arial"/>
              <a:buNone/>
              <a:defRPr sz="1800"/>
            </a:lvl6pPr>
            <a:lvl7pPr lvl="6" indent="0" rtl="0">
              <a:spcBef>
                <a:spcPts val="0"/>
              </a:spcBef>
              <a:buFont typeface="Arial"/>
              <a:buNone/>
              <a:defRPr sz="1800"/>
            </a:lvl7pPr>
            <a:lvl8pPr lvl="7" indent="0" rtl="0">
              <a:spcBef>
                <a:spcPts val="0"/>
              </a:spcBef>
              <a:buFont typeface="Arial"/>
              <a:buNone/>
              <a:defRPr sz="1800"/>
            </a:lvl8pPr>
            <a:lvl9pPr lvl="8" indent="0" rtl="0">
              <a:spcBef>
                <a:spcPts val="0"/>
              </a:spcBef>
              <a:buFont typeface="Arial"/>
              <a:buNone/>
              <a:defRPr sz="1800"/>
            </a:lvl9pPr>
          </a:lstStyle>
          <a:p>
            <a:endParaRPr/>
          </a:p>
        </p:txBody>
      </p:sp>
      <p:sp>
        <p:nvSpPr>
          <p:cNvPr id="169" name="Shape 169"/>
          <p:cNvSpPr txBox="1">
            <a:spLocks noGrp="1"/>
          </p:cNvSpPr>
          <p:nvPr>
            <p:ph type="subTitle" idx="1"/>
          </p:nvPr>
        </p:nvSpPr>
        <p:spPr>
          <a:xfrm>
            <a:off x="4114800" y="3711387"/>
            <a:ext cx="4910400" cy="8871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r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sz="2400" b="1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marL="457200" marR="0" lvl="1" indent="0" algn="ctr" rtl="0">
              <a:lnSpc>
                <a:spcPct val="100000"/>
              </a:lnSpc>
              <a:spcBef>
                <a:spcPts val="440"/>
              </a:spcBef>
              <a:spcAft>
                <a:spcPts val="0"/>
              </a:spcAft>
              <a:buClr>
                <a:schemeClr val="accent2"/>
              </a:buClr>
              <a:buFont typeface="Noto Sans Symbols"/>
              <a:buNone/>
              <a:defRPr sz="2200" b="1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marL="914400" marR="0" lvl="2" indent="0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sz="2000" b="1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marL="1371600" marR="0" lvl="3" indent="0" algn="ctr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2"/>
              </a:buClr>
              <a:buFont typeface="Noto Sans Symbols"/>
              <a:buNone/>
              <a:defRPr sz="1800" b="1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marL="1828800" marR="0" lvl="4" indent="0" algn="ctr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sz="1800" b="1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marL="2286000" marR="0" lvl="5" indent="0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20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marL="2743200" marR="0" lvl="6" indent="0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20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marL="3200400" marR="0" lvl="7" indent="0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20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marL="3657600" marR="0" lvl="8" indent="0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20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>
            <a:endParaRPr/>
          </a:p>
        </p:txBody>
      </p:sp>
      <p:sp>
        <p:nvSpPr>
          <p:cNvPr id="170" name="Shape 170"/>
          <p:cNvSpPr txBox="1">
            <a:spLocks noGrp="1"/>
          </p:cNvSpPr>
          <p:nvPr>
            <p:ph type="dt" idx="10"/>
          </p:nvPr>
        </p:nvSpPr>
        <p:spPr>
          <a:xfrm>
            <a:off x="6571128" y="6356350"/>
            <a:ext cx="2133599" cy="3650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orbel"/>
              <a:buNone/>
              <a:defRPr sz="12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orbel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orbel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orbel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orbel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orbel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orbel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orbel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orbel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>
            <a:endParaRPr/>
          </a:p>
        </p:txBody>
      </p:sp>
      <p:sp>
        <p:nvSpPr>
          <p:cNvPr id="171" name="Shape 171"/>
          <p:cNvSpPr txBox="1">
            <a:spLocks noGrp="1"/>
          </p:cNvSpPr>
          <p:nvPr>
            <p:ph type="ftr" idx="11"/>
          </p:nvPr>
        </p:nvSpPr>
        <p:spPr>
          <a:xfrm>
            <a:off x="457200" y="6356350"/>
            <a:ext cx="2895600" cy="3650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orbel"/>
              <a:buNone/>
              <a:defRPr sz="12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orbel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orbel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orbel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orbel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orbel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orbel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orbel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orbel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>
            <a:endParaRPr/>
          </a:p>
        </p:txBody>
      </p:sp>
      <p:sp>
        <p:nvSpPr>
          <p:cNvPr id="172" name="Shape 172"/>
          <p:cNvSpPr txBox="1">
            <a:spLocks noGrp="1"/>
          </p:cNvSpPr>
          <p:nvPr>
            <p:ph type="sldNum" idx="12"/>
          </p:nvPr>
        </p:nvSpPr>
        <p:spPr>
          <a:xfrm>
            <a:off x="4267200" y="6356350"/>
            <a:ext cx="609599" cy="3650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Corbel"/>
              <a:buNone/>
            </a:pPr>
            <a:fld id="{00000000-1234-1234-1234-123412341234}" type="slidenum">
              <a:rPr lang="en-GB" sz="1200" b="0" i="0" u="none" strike="noStrike" cap="none">
                <a:solidFill>
                  <a:srgbClr val="FFFFFF"/>
                </a:solidFill>
                <a:latin typeface="Corbel"/>
                <a:ea typeface="Corbel"/>
                <a:cs typeface="Corbel"/>
                <a:sym typeface="Corbel"/>
              </a:rPr>
              <a:t>‹#›</a:t>
            </a:fld>
            <a:endParaRPr lang="en-GB" sz="1200" b="0" i="0" u="none" strike="noStrike" cap="none">
              <a:solidFill>
                <a:srgbClr val="FFFFFF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sp>
        <p:nvSpPr>
          <p:cNvPr id="173" name="Shape 173"/>
          <p:cNvSpPr/>
          <p:nvPr/>
        </p:nvSpPr>
        <p:spPr>
          <a:xfrm>
            <a:off x="121020" y="85165"/>
            <a:ext cx="4433099" cy="4433099"/>
          </a:xfrm>
          <a:prstGeom prst="ellipse">
            <a:avLst/>
          </a:prstGeom>
          <a:gradFill>
            <a:gsLst>
              <a:gs pos="0">
                <a:schemeClr val="accent1"/>
              </a:gs>
              <a:gs pos="50000">
                <a:srgbClr val="D59300"/>
              </a:gs>
              <a:gs pos="100000">
                <a:schemeClr val="accent1"/>
              </a:gs>
            </a:gsLst>
            <a:lin ang="8400134" scaled="0"/>
          </a:gradFill>
          <a:ln>
            <a:noFill/>
          </a:ln>
          <a:effectLst>
            <a:outerShdw blurRad="50799" dist="38100" dir="5400000" algn="t" rotWithShape="0">
              <a:srgbClr val="000000">
                <a:alpha val="40000"/>
              </a:srgbClr>
            </a:outerShdw>
          </a:effectLst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800" b="0" i="0" u="none" strike="noStrike" cap="none">
              <a:solidFill>
                <a:srgbClr val="FFFFFF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sp>
        <p:nvSpPr>
          <p:cNvPr id="174" name="Shape 174"/>
          <p:cNvSpPr/>
          <p:nvPr/>
        </p:nvSpPr>
        <p:spPr>
          <a:xfrm>
            <a:off x="179293" y="112056"/>
            <a:ext cx="4201200" cy="4201200"/>
          </a:xfrm>
          <a:prstGeom prst="ellipse">
            <a:avLst/>
          </a:prstGeom>
          <a:gradFill>
            <a:gsLst>
              <a:gs pos="0">
                <a:srgbClr val="F97817">
                  <a:alpha val="28627"/>
                </a:srgbClr>
              </a:gs>
              <a:gs pos="100000">
                <a:srgbClr val="C65805">
                  <a:alpha val="28627"/>
                </a:srgbClr>
              </a:gs>
            </a:gsLst>
            <a:lin ang="2700006" scaled="0"/>
          </a:gra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800" b="0" i="0" u="none" strike="noStrike" cap="none">
              <a:solidFill>
                <a:srgbClr val="FFFFFF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sp>
        <p:nvSpPr>
          <p:cNvPr id="175" name="Shape 175"/>
          <p:cNvSpPr/>
          <p:nvPr/>
        </p:nvSpPr>
        <p:spPr>
          <a:xfrm>
            <a:off x="264460" y="138952"/>
            <a:ext cx="3988799" cy="4056300"/>
          </a:xfrm>
          <a:prstGeom prst="ellipse">
            <a:avLst/>
          </a:prstGeom>
          <a:gradFill>
            <a:gsLst>
              <a:gs pos="0">
                <a:srgbClr val="F97817">
                  <a:alpha val="28627"/>
                </a:srgbClr>
              </a:gs>
              <a:gs pos="100000">
                <a:srgbClr val="C65805">
                  <a:alpha val="28627"/>
                </a:srgbClr>
              </a:gs>
            </a:gsLst>
            <a:lin ang="2700006" scaled="0"/>
          </a:gra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800" b="0" i="0" u="none" strike="noStrike" cap="none">
              <a:solidFill>
                <a:srgbClr val="FFFFFF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sp>
        <p:nvSpPr>
          <p:cNvPr id="176" name="Shape 176"/>
          <p:cNvSpPr/>
          <p:nvPr/>
        </p:nvSpPr>
        <p:spPr>
          <a:xfrm>
            <a:off x="264460" y="138953"/>
            <a:ext cx="3897000" cy="3897000"/>
          </a:xfrm>
          <a:prstGeom prst="ellipse">
            <a:avLst/>
          </a:prstGeom>
          <a:gradFill>
            <a:gsLst>
              <a:gs pos="0">
                <a:srgbClr val="F97817">
                  <a:alpha val="28627"/>
                </a:srgbClr>
              </a:gs>
              <a:gs pos="100000">
                <a:srgbClr val="C65805">
                  <a:alpha val="28627"/>
                </a:srgbClr>
              </a:gs>
            </a:gsLst>
            <a:lin ang="2700006" scaled="0"/>
          </a:gra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800" b="0" i="0" u="none" strike="noStrike" cap="none">
              <a:solidFill>
                <a:srgbClr val="FFFFFF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le Slide with Picture">
    <p:bg>
      <p:bgPr>
        <a:blipFill rotWithShape="1"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8" name="Shape 178"/>
          <p:cNvGrpSpPr/>
          <p:nvPr/>
        </p:nvGrpSpPr>
        <p:grpSpPr>
          <a:xfrm>
            <a:off x="0" y="1461245"/>
            <a:ext cx="9144000" cy="45204"/>
            <a:chOff x="0" y="1613645"/>
            <a:chExt cx="9144000" cy="45204"/>
          </a:xfrm>
        </p:grpSpPr>
        <p:cxnSp>
          <p:nvCxnSpPr>
            <p:cNvPr id="179" name="Shape 179"/>
            <p:cNvCxnSpPr/>
            <p:nvPr/>
          </p:nvCxnSpPr>
          <p:spPr>
            <a:xfrm>
              <a:off x="0" y="1657350"/>
              <a:ext cx="9144000" cy="1500"/>
            </a:xfrm>
            <a:prstGeom prst="straightConnector1">
              <a:avLst/>
            </a:prstGeom>
            <a:noFill/>
            <a:ln w="88900" cap="flat" cmpd="sng">
              <a:solidFill>
                <a:srgbClr val="5798E8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80" name="Shape 180"/>
            <p:cNvCxnSpPr/>
            <p:nvPr/>
          </p:nvCxnSpPr>
          <p:spPr>
            <a:xfrm>
              <a:off x="0" y="1613645"/>
              <a:ext cx="9144000" cy="150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grpSp>
        <p:nvGrpSpPr>
          <p:cNvPr id="181" name="Shape 181"/>
          <p:cNvGrpSpPr/>
          <p:nvPr/>
        </p:nvGrpSpPr>
        <p:grpSpPr>
          <a:xfrm>
            <a:off x="0" y="4952998"/>
            <a:ext cx="9144000" cy="45204"/>
            <a:chOff x="0" y="1613645"/>
            <a:chExt cx="9144000" cy="45204"/>
          </a:xfrm>
        </p:grpSpPr>
        <p:cxnSp>
          <p:nvCxnSpPr>
            <p:cNvPr id="182" name="Shape 182"/>
            <p:cNvCxnSpPr/>
            <p:nvPr/>
          </p:nvCxnSpPr>
          <p:spPr>
            <a:xfrm>
              <a:off x="0" y="1657350"/>
              <a:ext cx="9144000" cy="1500"/>
            </a:xfrm>
            <a:prstGeom prst="straightConnector1">
              <a:avLst/>
            </a:prstGeom>
            <a:noFill/>
            <a:ln w="88900" cap="flat" cmpd="sng">
              <a:solidFill>
                <a:srgbClr val="5798E8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83" name="Shape 183"/>
            <p:cNvCxnSpPr/>
            <p:nvPr/>
          </p:nvCxnSpPr>
          <p:spPr>
            <a:xfrm>
              <a:off x="0" y="1613645"/>
              <a:ext cx="9144000" cy="150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184" name="Shape 184"/>
          <p:cNvSpPr txBox="1">
            <a:spLocks noGrp="1"/>
          </p:cNvSpPr>
          <p:nvPr>
            <p:ph type="ctrTitle"/>
          </p:nvPr>
        </p:nvSpPr>
        <p:spPr>
          <a:xfrm>
            <a:off x="5365376" y="1573304"/>
            <a:ext cx="3653098" cy="213359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orbel"/>
              <a:buNone/>
              <a:defRPr sz="4800" b="1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lvl="1" indent="0" rtl="0">
              <a:spcBef>
                <a:spcPts val="0"/>
              </a:spcBef>
              <a:buFont typeface="Arial"/>
              <a:buNone/>
              <a:defRPr sz="1800"/>
            </a:lvl2pPr>
            <a:lvl3pPr lvl="2" indent="0" rtl="0">
              <a:spcBef>
                <a:spcPts val="0"/>
              </a:spcBef>
              <a:buFont typeface="Arial"/>
              <a:buNone/>
              <a:defRPr sz="1800"/>
            </a:lvl3pPr>
            <a:lvl4pPr lvl="3" indent="0" rtl="0">
              <a:spcBef>
                <a:spcPts val="0"/>
              </a:spcBef>
              <a:buFont typeface="Arial"/>
              <a:buNone/>
              <a:defRPr sz="1800"/>
            </a:lvl4pPr>
            <a:lvl5pPr lvl="4" indent="0" rtl="0">
              <a:spcBef>
                <a:spcPts val="0"/>
              </a:spcBef>
              <a:buFont typeface="Arial"/>
              <a:buNone/>
              <a:defRPr sz="1800"/>
            </a:lvl5pPr>
            <a:lvl6pPr lvl="5" indent="0" rtl="0">
              <a:spcBef>
                <a:spcPts val="0"/>
              </a:spcBef>
              <a:buFont typeface="Arial"/>
              <a:buNone/>
              <a:defRPr sz="1800"/>
            </a:lvl6pPr>
            <a:lvl7pPr lvl="6" indent="0" rtl="0">
              <a:spcBef>
                <a:spcPts val="0"/>
              </a:spcBef>
              <a:buFont typeface="Arial"/>
              <a:buNone/>
              <a:defRPr sz="1800"/>
            </a:lvl7pPr>
            <a:lvl8pPr lvl="7" indent="0" rtl="0">
              <a:spcBef>
                <a:spcPts val="0"/>
              </a:spcBef>
              <a:buFont typeface="Arial"/>
              <a:buNone/>
              <a:defRPr sz="1800"/>
            </a:lvl8pPr>
            <a:lvl9pPr lvl="8" indent="0" rtl="0">
              <a:spcBef>
                <a:spcPts val="0"/>
              </a:spcBef>
              <a:buFont typeface="Arial"/>
              <a:buNone/>
              <a:defRPr sz="1800"/>
            </a:lvl9pPr>
          </a:lstStyle>
          <a:p>
            <a:endParaRPr/>
          </a:p>
        </p:txBody>
      </p:sp>
      <p:sp>
        <p:nvSpPr>
          <p:cNvPr id="185" name="Shape 185"/>
          <p:cNvSpPr txBox="1">
            <a:spLocks noGrp="1"/>
          </p:cNvSpPr>
          <p:nvPr>
            <p:ph type="subTitle" idx="1"/>
          </p:nvPr>
        </p:nvSpPr>
        <p:spPr>
          <a:xfrm>
            <a:off x="5365376" y="3998257"/>
            <a:ext cx="3653098" cy="8828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r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sz="2400" b="1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marL="457200" marR="0" lvl="1" indent="0" algn="ctr" rtl="0">
              <a:lnSpc>
                <a:spcPct val="100000"/>
              </a:lnSpc>
              <a:spcBef>
                <a:spcPts val="440"/>
              </a:spcBef>
              <a:spcAft>
                <a:spcPts val="0"/>
              </a:spcAft>
              <a:buClr>
                <a:schemeClr val="accent2"/>
              </a:buClr>
              <a:buFont typeface="Noto Sans Symbols"/>
              <a:buNone/>
              <a:defRPr sz="2200" b="1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marL="914400" marR="0" lvl="2" indent="0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sz="2000" b="1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marL="1371600" marR="0" lvl="3" indent="0" algn="ctr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2"/>
              </a:buClr>
              <a:buFont typeface="Noto Sans Symbols"/>
              <a:buNone/>
              <a:defRPr sz="1800" b="1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marL="1828800" marR="0" lvl="4" indent="0" algn="ctr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sz="1800" b="1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marL="2286000" marR="0" lvl="5" indent="0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20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marL="2743200" marR="0" lvl="6" indent="0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20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marL="3200400" marR="0" lvl="7" indent="0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20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marL="3657600" marR="0" lvl="8" indent="0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20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>
            <a:endParaRPr/>
          </a:p>
        </p:txBody>
      </p:sp>
      <p:sp>
        <p:nvSpPr>
          <p:cNvPr id="186" name="Shape 186"/>
          <p:cNvSpPr txBox="1">
            <a:spLocks noGrp="1"/>
          </p:cNvSpPr>
          <p:nvPr>
            <p:ph type="dt" idx="10"/>
          </p:nvPr>
        </p:nvSpPr>
        <p:spPr>
          <a:xfrm>
            <a:off x="6571128" y="6356350"/>
            <a:ext cx="2133599" cy="3650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orbel"/>
              <a:buNone/>
              <a:defRPr sz="12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orbel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orbel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orbel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orbel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orbel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orbel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orbel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orbel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>
            <a:endParaRPr/>
          </a:p>
        </p:txBody>
      </p:sp>
      <p:sp>
        <p:nvSpPr>
          <p:cNvPr id="187" name="Shape 187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0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orbel"/>
              <a:buNone/>
              <a:defRPr sz="12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orbel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orbel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orbel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orbel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orbel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orbel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orbel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orbel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>
            <a:endParaRPr/>
          </a:p>
        </p:txBody>
      </p:sp>
      <p:sp>
        <p:nvSpPr>
          <p:cNvPr id="188" name="Shape 188"/>
          <p:cNvSpPr/>
          <p:nvPr/>
        </p:nvSpPr>
        <p:spPr>
          <a:xfrm>
            <a:off x="134468" y="685800"/>
            <a:ext cx="5268000" cy="5268000"/>
          </a:xfrm>
          <a:prstGeom prst="ellipse">
            <a:avLst/>
          </a:prstGeom>
          <a:gradFill>
            <a:gsLst>
              <a:gs pos="0">
                <a:schemeClr val="accent1"/>
              </a:gs>
              <a:gs pos="50000">
                <a:srgbClr val="D59300"/>
              </a:gs>
              <a:gs pos="100000">
                <a:schemeClr val="accent1"/>
              </a:gs>
            </a:gsLst>
            <a:lin ang="8400134" scaled="0"/>
          </a:gradFill>
          <a:ln>
            <a:noFill/>
          </a:ln>
          <a:effectLst>
            <a:outerShdw blurRad="50799" dist="38100" dir="5400000" algn="t" rotWithShape="0">
              <a:srgbClr val="000000">
                <a:alpha val="40000"/>
              </a:srgbClr>
            </a:outerShdw>
          </a:effectLst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800" b="0" i="0" u="none" strike="noStrike" cap="none">
              <a:solidFill>
                <a:srgbClr val="FFFFFF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sp>
        <p:nvSpPr>
          <p:cNvPr id="189" name="Shape 189"/>
          <p:cNvSpPr/>
          <p:nvPr/>
        </p:nvSpPr>
        <p:spPr>
          <a:xfrm>
            <a:off x="229676" y="712693"/>
            <a:ext cx="4983600" cy="4983600"/>
          </a:xfrm>
          <a:prstGeom prst="ellipse">
            <a:avLst/>
          </a:prstGeom>
          <a:gradFill>
            <a:gsLst>
              <a:gs pos="0">
                <a:srgbClr val="F97817">
                  <a:alpha val="28627"/>
                </a:srgbClr>
              </a:gs>
              <a:gs pos="100000">
                <a:srgbClr val="C65805">
                  <a:alpha val="28627"/>
                </a:srgbClr>
              </a:gs>
            </a:gsLst>
            <a:lin ang="2700006" scaled="0"/>
          </a:gra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800" b="0" i="0" u="none" strike="noStrike" cap="none">
              <a:solidFill>
                <a:srgbClr val="FFFFFF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sp>
        <p:nvSpPr>
          <p:cNvPr id="190" name="Shape 190"/>
          <p:cNvSpPr>
            <a:spLocks noGrp="1"/>
          </p:cNvSpPr>
          <p:nvPr>
            <p:ph type="pic" idx="2"/>
          </p:nvPr>
        </p:nvSpPr>
        <p:spPr>
          <a:xfrm>
            <a:off x="241232" y="716991"/>
            <a:ext cx="4906499" cy="4852799"/>
          </a:xfrm>
          <a:prstGeom prst="ellipse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-342900" algn="r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sz="1800" b="1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marL="685800" marR="0" lvl="1" indent="125730" algn="l" rtl="0">
              <a:lnSpc>
                <a:spcPct val="100000"/>
              </a:lnSpc>
              <a:spcBef>
                <a:spcPts val="440"/>
              </a:spcBef>
              <a:spcAft>
                <a:spcPts val="0"/>
              </a:spcAft>
              <a:buClr>
                <a:schemeClr val="accent2"/>
              </a:buClr>
              <a:buSzPct val="90000"/>
              <a:buFont typeface="Noto Sans Symbols"/>
              <a:buChar char="●"/>
              <a:defRPr sz="2200" b="1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marL="1035050" marR="0" lvl="2" indent="10795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90000"/>
              <a:buFont typeface="Noto Sans Symbols"/>
              <a:buChar char="●"/>
              <a:defRPr sz="2000" b="1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marL="1371600" marR="0" lvl="3" indent="64769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2"/>
              </a:buClr>
              <a:buSzPct val="90000"/>
              <a:buFont typeface="Noto Sans Symbols"/>
              <a:buChar char="●"/>
              <a:defRPr sz="1800" b="1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marL="1720850" marR="0" lvl="4" indent="5842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ct val="90000"/>
              <a:buFont typeface="Noto Sans Symbols"/>
              <a:buChar char="●"/>
              <a:defRPr sz="1800" b="1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marL="2514600" marR="0" lvl="5" indent="2794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marL="2971800" marR="0" lvl="6" indent="2794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marL="3429000" marR="0" lvl="7" indent="2794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marL="3886200" marR="0" lvl="8" indent="2794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Section Header">
    <p:bg>
      <p:bgPr>
        <a:blipFill rotWithShape="1"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Shape 192"/>
          <p:cNvSpPr txBox="1">
            <a:spLocks noGrp="1"/>
          </p:cNvSpPr>
          <p:nvPr>
            <p:ph type="title"/>
          </p:nvPr>
        </p:nvSpPr>
        <p:spPr>
          <a:xfrm>
            <a:off x="457200" y="2133600"/>
            <a:ext cx="8228100" cy="13619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orbel"/>
              <a:buNone/>
              <a:defRPr sz="4800" b="1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lvl="1" indent="0" rtl="0">
              <a:spcBef>
                <a:spcPts val="0"/>
              </a:spcBef>
              <a:buFont typeface="Arial"/>
              <a:buNone/>
              <a:defRPr sz="1800"/>
            </a:lvl2pPr>
            <a:lvl3pPr lvl="2" indent="0" rtl="0">
              <a:spcBef>
                <a:spcPts val="0"/>
              </a:spcBef>
              <a:buFont typeface="Arial"/>
              <a:buNone/>
              <a:defRPr sz="1800"/>
            </a:lvl3pPr>
            <a:lvl4pPr lvl="3" indent="0" rtl="0">
              <a:spcBef>
                <a:spcPts val="0"/>
              </a:spcBef>
              <a:buFont typeface="Arial"/>
              <a:buNone/>
              <a:defRPr sz="1800"/>
            </a:lvl4pPr>
            <a:lvl5pPr lvl="4" indent="0" rtl="0">
              <a:spcBef>
                <a:spcPts val="0"/>
              </a:spcBef>
              <a:buFont typeface="Arial"/>
              <a:buNone/>
              <a:defRPr sz="1800"/>
            </a:lvl5pPr>
            <a:lvl6pPr lvl="5" indent="0" rtl="0">
              <a:spcBef>
                <a:spcPts val="0"/>
              </a:spcBef>
              <a:buFont typeface="Arial"/>
              <a:buNone/>
              <a:defRPr sz="1800"/>
            </a:lvl6pPr>
            <a:lvl7pPr lvl="6" indent="0" rtl="0">
              <a:spcBef>
                <a:spcPts val="0"/>
              </a:spcBef>
              <a:buFont typeface="Arial"/>
              <a:buNone/>
              <a:defRPr sz="1800"/>
            </a:lvl7pPr>
            <a:lvl8pPr lvl="7" indent="0" rtl="0">
              <a:spcBef>
                <a:spcPts val="0"/>
              </a:spcBef>
              <a:buFont typeface="Arial"/>
              <a:buNone/>
              <a:defRPr sz="1800"/>
            </a:lvl8pPr>
            <a:lvl9pPr lvl="8" indent="0" rtl="0">
              <a:spcBef>
                <a:spcPts val="0"/>
              </a:spcBef>
              <a:buFont typeface="Arial"/>
              <a:buNone/>
              <a:defRPr sz="1800"/>
            </a:lvl9pPr>
          </a:lstStyle>
          <a:p>
            <a:endParaRPr/>
          </a:p>
        </p:txBody>
      </p:sp>
      <p:sp>
        <p:nvSpPr>
          <p:cNvPr id="193" name="Shape 193"/>
          <p:cNvSpPr txBox="1">
            <a:spLocks noGrp="1"/>
          </p:cNvSpPr>
          <p:nvPr>
            <p:ph type="body" idx="1"/>
          </p:nvPr>
        </p:nvSpPr>
        <p:spPr>
          <a:xfrm>
            <a:off x="457200" y="3529012"/>
            <a:ext cx="8228100" cy="13478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sz="2000" b="1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2"/>
              </a:buClr>
              <a:buFont typeface="Noto Sans Symbols"/>
              <a:buNone/>
              <a:defRPr sz="1800" b="1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sz="1600" b="1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accent2"/>
              </a:buClr>
              <a:buFont typeface="Noto Sans Symbols"/>
              <a:buNone/>
              <a:defRPr sz="1400" b="1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sz="1400" b="1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4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4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4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4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>
            <a:endParaRPr/>
          </a:p>
        </p:txBody>
      </p:sp>
      <p:sp>
        <p:nvSpPr>
          <p:cNvPr id="194" name="Shape 194"/>
          <p:cNvSpPr txBox="1">
            <a:spLocks noGrp="1"/>
          </p:cNvSpPr>
          <p:nvPr>
            <p:ph type="dt" idx="10"/>
          </p:nvPr>
        </p:nvSpPr>
        <p:spPr>
          <a:xfrm>
            <a:off x="6571128" y="6356350"/>
            <a:ext cx="2133599" cy="3650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orbel"/>
              <a:buNone/>
              <a:defRPr sz="12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orbel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orbel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orbel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orbel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orbel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orbel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orbel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orbel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>
            <a:endParaRPr/>
          </a:p>
        </p:txBody>
      </p:sp>
      <p:sp>
        <p:nvSpPr>
          <p:cNvPr id="195" name="Shape 195"/>
          <p:cNvSpPr txBox="1">
            <a:spLocks noGrp="1"/>
          </p:cNvSpPr>
          <p:nvPr>
            <p:ph type="ftr" idx="11"/>
          </p:nvPr>
        </p:nvSpPr>
        <p:spPr>
          <a:xfrm>
            <a:off x="457200" y="6356350"/>
            <a:ext cx="2895600" cy="3650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orbel"/>
              <a:buNone/>
              <a:defRPr sz="12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orbel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orbel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orbel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orbel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orbel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orbel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orbel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orbel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>
            <a:endParaRPr/>
          </a:p>
        </p:txBody>
      </p:sp>
      <p:sp>
        <p:nvSpPr>
          <p:cNvPr id="196" name="Shape 196"/>
          <p:cNvSpPr txBox="1">
            <a:spLocks noGrp="1"/>
          </p:cNvSpPr>
          <p:nvPr>
            <p:ph type="sldNum" idx="12"/>
          </p:nvPr>
        </p:nvSpPr>
        <p:spPr>
          <a:xfrm>
            <a:off x="4267200" y="6356350"/>
            <a:ext cx="609599" cy="3650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Corbel"/>
              <a:buNone/>
            </a:pPr>
            <a:fld id="{00000000-1234-1234-1234-123412341234}" type="slidenum">
              <a:rPr lang="en-GB" sz="1200" b="0" i="0" u="none" strike="noStrike" cap="none">
                <a:solidFill>
                  <a:srgbClr val="FFFFFF"/>
                </a:solidFill>
                <a:latin typeface="Corbel"/>
                <a:ea typeface="Corbel"/>
                <a:cs typeface="Corbel"/>
                <a:sym typeface="Corbel"/>
              </a:rPr>
              <a:t>‹#›</a:t>
            </a:fld>
            <a:endParaRPr lang="en-GB" sz="1200" b="0" i="0" u="none" strike="noStrike" cap="none">
              <a:solidFill>
                <a:srgbClr val="FFFFFF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grpSp>
        <p:nvGrpSpPr>
          <p:cNvPr id="197" name="Shape 197"/>
          <p:cNvGrpSpPr/>
          <p:nvPr/>
        </p:nvGrpSpPr>
        <p:grpSpPr>
          <a:xfrm>
            <a:off x="0" y="1447798"/>
            <a:ext cx="9144000" cy="45204"/>
            <a:chOff x="0" y="1613645"/>
            <a:chExt cx="9144000" cy="45204"/>
          </a:xfrm>
        </p:grpSpPr>
        <p:cxnSp>
          <p:nvCxnSpPr>
            <p:cNvPr id="198" name="Shape 198"/>
            <p:cNvCxnSpPr/>
            <p:nvPr/>
          </p:nvCxnSpPr>
          <p:spPr>
            <a:xfrm>
              <a:off x="0" y="1657350"/>
              <a:ext cx="9144000" cy="1500"/>
            </a:xfrm>
            <a:prstGeom prst="straightConnector1">
              <a:avLst/>
            </a:prstGeom>
            <a:noFill/>
            <a:ln w="88900" cap="flat" cmpd="sng">
              <a:solidFill>
                <a:srgbClr val="5798E8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99" name="Shape 199"/>
            <p:cNvCxnSpPr/>
            <p:nvPr/>
          </p:nvCxnSpPr>
          <p:spPr>
            <a:xfrm>
              <a:off x="0" y="1613645"/>
              <a:ext cx="9144000" cy="150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grpSp>
        <p:nvGrpSpPr>
          <p:cNvPr id="200" name="Shape 200"/>
          <p:cNvGrpSpPr/>
          <p:nvPr/>
        </p:nvGrpSpPr>
        <p:grpSpPr>
          <a:xfrm>
            <a:off x="0" y="4939550"/>
            <a:ext cx="9144000" cy="45204"/>
            <a:chOff x="0" y="1613645"/>
            <a:chExt cx="9144000" cy="45204"/>
          </a:xfrm>
        </p:grpSpPr>
        <p:cxnSp>
          <p:nvCxnSpPr>
            <p:cNvPr id="201" name="Shape 201"/>
            <p:cNvCxnSpPr/>
            <p:nvPr/>
          </p:nvCxnSpPr>
          <p:spPr>
            <a:xfrm>
              <a:off x="0" y="1657350"/>
              <a:ext cx="9144000" cy="1500"/>
            </a:xfrm>
            <a:prstGeom prst="straightConnector1">
              <a:avLst/>
            </a:prstGeom>
            <a:noFill/>
            <a:ln w="88900" cap="flat" cmpd="sng">
              <a:solidFill>
                <a:srgbClr val="5798E8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02" name="Shape 202"/>
            <p:cNvCxnSpPr/>
            <p:nvPr/>
          </p:nvCxnSpPr>
          <p:spPr>
            <a:xfrm>
              <a:off x="0" y="1613645"/>
              <a:ext cx="9144000" cy="150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spTree>
      <p:nvGrpSpPr>
        <p:cNvPr id="1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Shape 204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orbel"/>
              <a:buNone/>
              <a:defRPr sz="4800" b="1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lvl="1" indent="0" rtl="0">
              <a:spcBef>
                <a:spcPts val="0"/>
              </a:spcBef>
              <a:buFont typeface="Arial"/>
              <a:buNone/>
              <a:defRPr sz="1800"/>
            </a:lvl2pPr>
            <a:lvl3pPr lvl="2" indent="0" rtl="0">
              <a:spcBef>
                <a:spcPts val="0"/>
              </a:spcBef>
              <a:buFont typeface="Arial"/>
              <a:buNone/>
              <a:defRPr sz="1800"/>
            </a:lvl3pPr>
            <a:lvl4pPr lvl="3" indent="0" rtl="0">
              <a:spcBef>
                <a:spcPts val="0"/>
              </a:spcBef>
              <a:buFont typeface="Arial"/>
              <a:buNone/>
              <a:defRPr sz="1800"/>
            </a:lvl4pPr>
            <a:lvl5pPr lvl="4" indent="0" rtl="0">
              <a:spcBef>
                <a:spcPts val="0"/>
              </a:spcBef>
              <a:buFont typeface="Arial"/>
              <a:buNone/>
              <a:defRPr sz="1800"/>
            </a:lvl5pPr>
            <a:lvl6pPr lvl="5" indent="0" rtl="0">
              <a:spcBef>
                <a:spcPts val="0"/>
              </a:spcBef>
              <a:buFont typeface="Arial"/>
              <a:buNone/>
              <a:defRPr sz="1800"/>
            </a:lvl6pPr>
            <a:lvl7pPr lvl="6" indent="0" rtl="0">
              <a:spcBef>
                <a:spcPts val="0"/>
              </a:spcBef>
              <a:buFont typeface="Arial"/>
              <a:buNone/>
              <a:defRPr sz="1800"/>
            </a:lvl7pPr>
            <a:lvl8pPr lvl="7" indent="0" rtl="0">
              <a:spcBef>
                <a:spcPts val="0"/>
              </a:spcBef>
              <a:buFont typeface="Arial"/>
              <a:buNone/>
              <a:defRPr sz="1800"/>
            </a:lvl8pPr>
            <a:lvl9pPr lvl="8" indent="0" rtl="0">
              <a:spcBef>
                <a:spcPts val="0"/>
              </a:spcBef>
              <a:buFont typeface="Arial"/>
              <a:buNone/>
              <a:defRPr sz="1800"/>
            </a:lvl9pPr>
          </a:lstStyle>
          <a:p>
            <a:endParaRPr/>
          </a:p>
        </p:txBody>
      </p:sp>
      <p:sp>
        <p:nvSpPr>
          <p:cNvPr id="205" name="Shape 205"/>
          <p:cNvSpPr txBox="1">
            <a:spLocks noGrp="1"/>
          </p:cNvSpPr>
          <p:nvPr>
            <p:ph type="body" idx="1"/>
          </p:nvPr>
        </p:nvSpPr>
        <p:spPr>
          <a:xfrm>
            <a:off x="457200" y="2057400"/>
            <a:ext cx="3931800" cy="39803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1143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90000"/>
              <a:buFont typeface="Noto Sans Symbols"/>
              <a:buChar char="●"/>
              <a:defRPr sz="2000" b="1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marL="685800" marR="0" lvl="1" indent="64769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2"/>
              </a:buClr>
              <a:buSzPct val="90000"/>
              <a:buFont typeface="Noto Sans Symbols"/>
              <a:buChar char="●"/>
              <a:defRPr sz="1800" b="1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marL="1035050" marR="0" lvl="2" indent="58419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ct val="90000"/>
              <a:buFont typeface="Noto Sans Symbols"/>
              <a:buChar char="●"/>
              <a:defRPr sz="1800" b="1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marL="1371600" marR="0" lvl="3" indent="64769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2"/>
              </a:buClr>
              <a:buSzPct val="90000"/>
              <a:buFont typeface="Noto Sans Symbols"/>
              <a:buChar char="●"/>
              <a:defRPr sz="1800" b="1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marL="1720850" marR="0" lvl="4" indent="5842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ct val="90000"/>
              <a:buFont typeface="Noto Sans Symbols"/>
              <a:buChar char="●"/>
              <a:defRPr sz="1800" b="1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marL="2514600" marR="0" lvl="5" indent="2286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marL="2971800" marR="0" lvl="6" indent="2286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marL="3429000" marR="0" lvl="7" indent="2286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marL="3886200" marR="0" lvl="8" indent="2286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>
            <a:endParaRPr/>
          </a:p>
        </p:txBody>
      </p:sp>
      <p:sp>
        <p:nvSpPr>
          <p:cNvPr id="206" name="Shape 206"/>
          <p:cNvSpPr txBox="1">
            <a:spLocks noGrp="1"/>
          </p:cNvSpPr>
          <p:nvPr>
            <p:ph type="body" idx="2"/>
          </p:nvPr>
        </p:nvSpPr>
        <p:spPr>
          <a:xfrm>
            <a:off x="4754880" y="2057400"/>
            <a:ext cx="3931800" cy="39803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1143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90000"/>
              <a:buFont typeface="Noto Sans Symbols"/>
              <a:buChar char="●"/>
              <a:defRPr sz="2000" b="1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marL="685800" marR="0" lvl="1" indent="64769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2"/>
              </a:buClr>
              <a:buSzPct val="90000"/>
              <a:buFont typeface="Noto Sans Symbols"/>
              <a:buChar char="●"/>
              <a:defRPr sz="1800" b="1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marL="1035050" marR="0" lvl="2" indent="58419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ct val="90000"/>
              <a:buFont typeface="Noto Sans Symbols"/>
              <a:buChar char="●"/>
              <a:defRPr sz="1800" b="1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marL="1371600" marR="0" lvl="3" indent="64769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2"/>
              </a:buClr>
              <a:buSzPct val="90000"/>
              <a:buFont typeface="Noto Sans Symbols"/>
              <a:buChar char="●"/>
              <a:defRPr sz="1800" b="1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marL="1720850" marR="0" lvl="4" indent="5842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ct val="90000"/>
              <a:buFont typeface="Noto Sans Symbols"/>
              <a:buChar char="●"/>
              <a:defRPr sz="1800" b="1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marL="2514600" marR="0" lvl="5" indent="2286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marL="2971800" marR="0" lvl="6" indent="2286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marL="3429000" marR="0" lvl="7" indent="2286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marL="3886200" marR="0" lvl="8" indent="2286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>
            <a:endParaRPr/>
          </a:p>
        </p:txBody>
      </p:sp>
      <p:sp>
        <p:nvSpPr>
          <p:cNvPr id="207" name="Shape 207"/>
          <p:cNvSpPr txBox="1">
            <a:spLocks noGrp="1"/>
          </p:cNvSpPr>
          <p:nvPr>
            <p:ph type="dt" idx="10"/>
          </p:nvPr>
        </p:nvSpPr>
        <p:spPr>
          <a:xfrm>
            <a:off x="6571128" y="6356350"/>
            <a:ext cx="2133599" cy="3650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orbel"/>
              <a:buNone/>
              <a:defRPr sz="12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orbel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orbel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orbel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orbel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orbel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orbel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orbel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orbel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>
            <a:endParaRPr/>
          </a:p>
        </p:txBody>
      </p:sp>
      <p:sp>
        <p:nvSpPr>
          <p:cNvPr id="208" name="Shape 208"/>
          <p:cNvSpPr txBox="1">
            <a:spLocks noGrp="1"/>
          </p:cNvSpPr>
          <p:nvPr>
            <p:ph type="ftr" idx="11"/>
          </p:nvPr>
        </p:nvSpPr>
        <p:spPr>
          <a:xfrm>
            <a:off x="457200" y="6356350"/>
            <a:ext cx="2895600" cy="3650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orbel"/>
              <a:buNone/>
              <a:defRPr sz="12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orbel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orbel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orbel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orbel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orbel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orbel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orbel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orbel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>
            <a:endParaRPr/>
          </a:p>
        </p:txBody>
      </p:sp>
      <p:sp>
        <p:nvSpPr>
          <p:cNvPr id="209" name="Shape 209"/>
          <p:cNvSpPr txBox="1">
            <a:spLocks noGrp="1"/>
          </p:cNvSpPr>
          <p:nvPr>
            <p:ph type="sldNum" idx="12"/>
          </p:nvPr>
        </p:nvSpPr>
        <p:spPr>
          <a:xfrm>
            <a:off x="4267200" y="6356350"/>
            <a:ext cx="609599" cy="3650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Corbel"/>
              <a:buNone/>
            </a:pPr>
            <a:fld id="{00000000-1234-1234-1234-123412341234}" type="slidenum">
              <a:rPr lang="en-GB" sz="1200" b="0" i="0" u="none" strike="noStrike" cap="none">
                <a:solidFill>
                  <a:srgbClr val="FFFFFF"/>
                </a:solidFill>
                <a:latin typeface="Corbel"/>
                <a:ea typeface="Corbel"/>
                <a:cs typeface="Corbel"/>
                <a:sym typeface="Corbel"/>
              </a:rPr>
              <a:t>‹#›</a:t>
            </a:fld>
            <a:endParaRPr lang="en-GB" sz="1200" b="0" i="0" u="none" strike="noStrike" cap="none">
              <a:solidFill>
                <a:srgbClr val="FFFFFF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grpSp>
        <p:nvGrpSpPr>
          <p:cNvPr id="210" name="Shape 210"/>
          <p:cNvGrpSpPr/>
          <p:nvPr/>
        </p:nvGrpSpPr>
        <p:grpSpPr>
          <a:xfrm>
            <a:off x="0" y="1584167"/>
            <a:ext cx="9144000" cy="45204"/>
            <a:chOff x="0" y="1613645"/>
            <a:chExt cx="9144000" cy="45204"/>
          </a:xfrm>
        </p:grpSpPr>
        <p:cxnSp>
          <p:nvCxnSpPr>
            <p:cNvPr id="211" name="Shape 211"/>
            <p:cNvCxnSpPr/>
            <p:nvPr/>
          </p:nvCxnSpPr>
          <p:spPr>
            <a:xfrm>
              <a:off x="0" y="1657350"/>
              <a:ext cx="9144000" cy="1500"/>
            </a:xfrm>
            <a:prstGeom prst="straightConnector1">
              <a:avLst/>
            </a:prstGeom>
            <a:noFill/>
            <a:ln w="88900" cap="flat" cmpd="sng">
              <a:solidFill>
                <a:srgbClr val="5798E8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12" name="Shape 212"/>
            <p:cNvCxnSpPr/>
            <p:nvPr/>
          </p:nvCxnSpPr>
          <p:spPr>
            <a:xfrm>
              <a:off x="0" y="1613645"/>
              <a:ext cx="9144000" cy="150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>
  <p:cSld name="Comparison">
    <p:spTree>
      <p:nvGrpSpPr>
        <p:cNvPr id="1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4" name="Shape 214"/>
          <p:cNvGrpSpPr/>
          <p:nvPr/>
        </p:nvGrpSpPr>
        <p:grpSpPr>
          <a:xfrm>
            <a:off x="0" y="1584167"/>
            <a:ext cx="9144000" cy="45204"/>
            <a:chOff x="0" y="1613645"/>
            <a:chExt cx="9144000" cy="45204"/>
          </a:xfrm>
        </p:grpSpPr>
        <p:cxnSp>
          <p:nvCxnSpPr>
            <p:cNvPr id="215" name="Shape 215"/>
            <p:cNvCxnSpPr/>
            <p:nvPr/>
          </p:nvCxnSpPr>
          <p:spPr>
            <a:xfrm>
              <a:off x="0" y="1657350"/>
              <a:ext cx="9144000" cy="1500"/>
            </a:xfrm>
            <a:prstGeom prst="straightConnector1">
              <a:avLst/>
            </a:prstGeom>
            <a:noFill/>
            <a:ln w="88900" cap="flat" cmpd="sng">
              <a:solidFill>
                <a:srgbClr val="5798E8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16" name="Shape 216"/>
            <p:cNvCxnSpPr/>
            <p:nvPr/>
          </p:nvCxnSpPr>
          <p:spPr>
            <a:xfrm>
              <a:off x="0" y="1613645"/>
              <a:ext cx="9144000" cy="150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217" name="Shape 217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orbel"/>
              <a:buNone/>
              <a:defRPr sz="4800" b="1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lvl="1" indent="0" rtl="0">
              <a:spcBef>
                <a:spcPts val="0"/>
              </a:spcBef>
              <a:buFont typeface="Arial"/>
              <a:buNone/>
              <a:defRPr sz="1800"/>
            </a:lvl2pPr>
            <a:lvl3pPr lvl="2" indent="0" rtl="0">
              <a:spcBef>
                <a:spcPts val="0"/>
              </a:spcBef>
              <a:buFont typeface="Arial"/>
              <a:buNone/>
              <a:defRPr sz="1800"/>
            </a:lvl3pPr>
            <a:lvl4pPr lvl="3" indent="0" rtl="0">
              <a:spcBef>
                <a:spcPts val="0"/>
              </a:spcBef>
              <a:buFont typeface="Arial"/>
              <a:buNone/>
              <a:defRPr sz="1800"/>
            </a:lvl4pPr>
            <a:lvl5pPr lvl="4" indent="0" rtl="0">
              <a:spcBef>
                <a:spcPts val="0"/>
              </a:spcBef>
              <a:buFont typeface="Arial"/>
              <a:buNone/>
              <a:defRPr sz="1800"/>
            </a:lvl5pPr>
            <a:lvl6pPr lvl="5" indent="0" rtl="0">
              <a:spcBef>
                <a:spcPts val="0"/>
              </a:spcBef>
              <a:buFont typeface="Arial"/>
              <a:buNone/>
              <a:defRPr sz="1800"/>
            </a:lvl6pPr>
            <a:lvl7pPr lvl="6" indent="0" rtl="0">
              <a:spcBef>
                <a:spcPts val="0"/>
              </a:spcBef>
              <a:buFont typeface="Arial"/>
              <a:buNone/>
              <a:defRPr sz="1800"/>
            </a:lvl7pPr>
            <a:lvl8pPr lvl="7" indent="0" rtl="0">
              <a:spcBef>
                <a:spcPts val="0"/>
              </a:spcBef>
              <a:buFont typeface="Arial"/>
              <a:buNone/>
              <a:defRPr sz="1800"/>
            </a:lvl8pPr>
            <a:lvl9pPr lvl="8" indent="0" rtl="0">
              <a:spcBef>
                <a:spcPts val="0"/>
              </a:spcBef>
              <a:buFont typeface="Arial"/>
              <a:buNone/>
              <a:defRPr sz="1800"/>
            </a:lvl9pPr>
          </a:lstStyle>
          <a:p>
            <a:endParaRPr/>
          </a:p>
        </p:txBody>
      </p:sp>
      <p:sp>
        <p:nvSpPr>
          <p:cNvPr id="218" name="Shape 218"/>
          <p:cNvSpPr txBox="1">
            <a:spLocks noGrp="1"/>
          </p:cNvSpPr>
          <p:nvPr>
            <p:ph type="body" idx="1"/>
          </p:nvPr>
        </p:nvSpPr>
        <p:spPr>
          <a:xfrm>
            <a:off x="457200" y="1734666"/>
            <a:ext cx="3931800" cy="7439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sz="2800" b="1" i="0" u="none" strike="noStrike" cap="non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Font typeface="Noto Sans Symbols"/>
              <a:buNone/>
              <a:defRPr sz="2000" b="1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sz="1800" b="1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accent2"/>
              </a:buClr>
              <a:buFont typeface="Noto Sans Symbols"/>
              <a:buNone/>
              <a:defRPr sz="1600" b="1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sz="1600" b="1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600" b="1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600" b="1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600" b="1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600" b="1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>
            <a:endParaRPr/>
          </a:p>
        </p:txBody>
      </p:sp>
      <p:sp>
        <p:nvSpPr>
          <p:cNvPr id="219" name="Shape 219"/>
          <p:cNvSpPr txBox="1">
            <a:spLocks noGrp="1"/>
          </p:cNvSpPr>
          <p:nvPr>
            <p:ph type="body" idx="2"/>
          </p:nvPr>
        </p:nvSpPr>
        <p:spPr>
          <a:xfrm>
            <a:off x="457200" y="2514600"/>
            <a:ext cx="3931800" cy="35231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1143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90000"/>
              <a:buFont typeface="Noto Sans Symbols"/>
              <a:buChar char="●"/>
              <a:defRPr sz="2000" b="1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marL="685800" marR="0" lvl="1" indent="64769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2"/>
              </a:buClr>
              <a:buSzPct val="90000"/>
              <a:buFont typeface="Noto Sans Symbols"/>
              <a:buChar char="●"/>
              <a:defRPr sz="1800" b="1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marL="1035050" marR="0" lvl="2" indent="58419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ct val="90000"/>
              <a:buFont typeface="Noto Sans Symbols"/>
              <a:buChar char="●"/>
              <a:defRPr sz="1800" b="1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marL="1371600" marR="0" lvl="3" indent="64769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2"/>
              </a:buClr>
              <a:buSzPct val="90000"/>
              <a:buFont typeface="Noto Sans Symbols"/>
              <a:buChar char="●"/>
              <a:defRPr sz="1800" b="1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marL="1720850" marR="0" lvl="4" indent="5842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ct val="90000"/>
              <a:buFont typeface="Noto Sans Symbols"/>
              <a:buChar char="●"/>
              <a:defRPr sz="1800" b="1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marL="2514600" marR="0" lvl="5" indent="1778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marL="2971800" marR="0" lvl="6" indent="1778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marL="3429000" marR="0" lvl="7" indent="1778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marL="3886200" marR="0" lvl="8" indent="1778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>
            <a:endParaRPr/>
          </a:p>
        </p:txBody>
      </p:sp>
      <p:sp>
        <p:nvSpPr>
          <p:cNvPr id="220" name="Shape 220"/>
          <p:cNvSpPr txBox="1">
            <a:spLocks noGrp="1"/>
          </p:cNvSpPr>
          <p:nvPr>
            <p:ph type="body" idx="3"/>
          </p:nvPr>
        </p:nvSpPr>
        <p:spPr>
          <a:xfrm>
            <a:off x="4754880" y="1734666"/>
            <a:ext cx="3931800" cy="7439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sz="2800" b="1" i="0" u="none" strike="noStrike" cap="non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Font typeface="Noto Sans Symbols"/>
              <a:buNone/>
              <a:defRPr sz="2000" b="1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sz="1800" b="1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accent2"/>
              </a:buClr>
              <a:buFont typeface="Noto Sans Symbols"/>
              <a:buNone/>
              <a:defRPr sz="1600" b="1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sz="1600" b="1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600" b="1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600" b="1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600" b="1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600" b="1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>
            <a:endParaRPr/>
          </a:p>
        </p:txBody>
      </p:sp>
      <p:sp>
        <p:nvSpPr>
          <p:cNvPr id="221" name="Shape 221"/>
          <p:cNvSpPr txBox="1">
            <a:spLocks noGrp="1"/>
          </p:cNvSpPr>
          <p:nvPr>
            <p:ph type="body" idx="4"/>
          </p:nvPr>
        </p:nvSpPr>
        <p:spPr>
          <a:xfrm>
            <a:off x="4754880" y="2514600"/>
            <a:ext cx="3931800" cy="35231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1143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90000"/>
              <a:buFont typeface="Noto Sans Symbols"/>
              <a:buChar char="●"/>
              <a:defRPr sz="2000" b="1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marL="685800" marR="0" lvl="1" indent="64769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2"/>
              </a:buClr>
              <a:buSzPct val="90000"/>
              <a:buFont typeface="Noto Sans Symbols"/>
              <a:buChar char="●"/>
              <a:defRPr sz="1800" b="1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marL="1035050" marR="0" lvl="2" indent="58419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ct val="90000"/>
              <a:buFont typeface="Noto Sans Symbols"/>
              <a:buChar char="●"/>
              <a:defRPr sz="1800" b="1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marL="1371600" marR="0" lvl="3" indent="64769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2"/>
              </a:buClr>
              <a:buSzPct val="90000"/>
              <a:buFont typeface="Noto Sans Symbols"/>
              <a:buChar char="●"/>
              <a:defRPr sz="1800" b="1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marL="1720850" marR="0" lvl="4" indent="5842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ct val="90000"/>
              <a:buFont typeface="Noto Sans Symbols"/>
              <a:buChar char="●"/>
              <a:defRPr sz="1800" b="1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marL="2514600" marR="0" lvl="5" indent="1778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marL="2971800" marR="0" lvl="6" indent="1778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marL="3429000" marR="0" lvl="7" indent="1778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marL="3886200" marR="0" lvl="8" indent="1778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>
            <a:endParaRPr/>
          </a:p>
        </p:txBody>
      </p:sp>
      <p:sp>
        <p:nvSpPr>
          <p:cNvPr id="222" name="Shape 222"/>
          <p:cNvSpPr txBox="1">
            <a:spLocks noGrp="1"/>
          </p:cNvSpPr>
          <p:nvPr>
            <p:ph type="dt" idx="10"/>
          </p:nvPr>
        </p:nvSpPr>
        <p:spPr>
          <a:xfrm>
            <a:off x="6571128" y="6356350"/>
            <a:ext cx="2133599" cy="3650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orbel"/>
              <a:buNone/>
              <a:defRPr sz="12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orbel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orbel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orbel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orbel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orbel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orbel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orbel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orbel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>
            <a:endParaRPr/>
          </a:p>
        </p:txBody>
      </p:sp>
      <p:sp>
        <p:nvSpPr>
          <p:cNvPr id="223" name="Shape 223"/>
          <p:cNvSpPr txBox="1">
            <a:spLocks noGrp="1"/>
          </p:cNvSpPr>
          <p:nvPr>
            <p:ph type="ftr" idx="11"/>
          </p:nvPr>
        </p:nvSpPr>
        <p:spPr>
          <a:xfrm>
            <a:off x="457200" y="6356350"/>
            <a:ext cx="2895600" cy="3650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orbel"/>
              <a:buNone/>
              <a:defRPr sz="12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orbel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orbel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orbel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orbel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orbel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orbel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orbel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orbel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>
            <a:endParaRPr/>
          </a:p>
        </p:txBody>
      </p:sp>
      <p:sp>
        <p:nvSpPr>
          <p:cNvPr id="224" name="Shape 224"/>
          <p:cNvSpPr txBox="1">
            <a:spLocks noGrp="1"/>
          </p:cNvSpPr>
          <p:nvPr>
            <p:ph type="sldNum" idx="12"/>
          </p:nvPr>
        </p:nvSpPr>
        <p:spPr>
          <a:xfrm>
            <a:off x="4267200" y="6356350"/>
            <a:ext cx="609599" cy="3650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Corbel"/>
              <a:buNone/>
            </a:pPr>
            <a:fld id="{00000000-1234-1234-1234-123412341234}" type="slidenum">
              <a:rPr lang="en-GB" sz="1200" b="0" i="0" u="none" strike="noStrike" cap="none">
                <a:solidFill>
                  <a:srgbClr val="FFFFFF"/>
                </a:solidFill>
                <a:latin typeface="Corbel"/>
                <a:ea typeface="Corbel"/>
                <a:cs typeface="Corbel"/>
                <a:sym typeface="Corbel"/>
              </a:rPr>
              <a:t>‹#›</a:t>
            </a:fld>
            <a:endParaRPr lang="en-GB" sz="1200" b="0" i="0" u="none" strike="noStrike" cap="none">
              <a:solidFill>
                <a:srgbClr val="FFFFFF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le and Content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Shape 32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orbel"/>
              <a:buNone/>
              <a:defRPr sz="4800" b="1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lvl="1" indent="0">
              <a:spcBef>
                <a:spcPts val="0"/>
              </a:spcBef>
              <a:buFont typeface="Arial"/>
              <a:buNone/>
              <a:defRPr sz="1800"/>
            </a:lvl2pPr>
            <a:lvl3pPr lvl="2" indent="0">
              <a:spcBef>
                <a:spcPts val="0"/>
              </a:spcBef>
              <a:buFont typeface="Arial"/>
              <a:buNone/>
              <a:defRPr sz="1800"/>
            </a:lvl3pPr>
            <a:lvl4pPr lvl="3" indent="0">
              <a:spcBef>
                <a:spcPts val="0"/>
              </a:spcBef>
              <a:buFont typeface="Arial"/>
              <a:buNone/>
              <a:defRPr sz="1800"/>
            </a:lvl4pPr>
            <a:lvl5pPr lvl="4" indent="0">
              <a:spcBef>
                <a:spcPts val="0"/>
              </a:spcBef>
              <a:buFont typeface="Arial"/>
              <a:buNone/>
              <a:defRPr sz="1800"/>
            </a:lvl5pPr>
            <a:lvl6pPr lvl="5" indent="0">
              <a:spcBef>
                <a:spcPts val="0"/>
              </a:spcBef>
              <a:buFont typeface="Arial"/>
              <a:buNone/>
              <a:defRPr sz="1800"/>
            </a:lvl6pPr>
            <a:lvl7pPr lvl="6" indent="0">
              <a:spcBef>
                <a:spcPts val="0"/>
              </a:spcBef>
              <a:buFont typeface="Arial"/>
              <a:buNone/>
              <a:defRPr sz="1800"/>
            </a:lvl7pPr>
            <a:lvl8pPr lvl="7" indent="0">
              <a:spcBef>
                <a:spcPts val="0"/>
              </a:spcBef>
              <a:buFont typeface="Arial"/>
              <a:buNone/>
              <a:defRPr sz="1800"/>
            </a:lvl8pPr>
            <a:lvl9pPr lvl="8" indent="0">
              <a:spcBef>
                <a:spcPts val="0"/>
              </a:spcBef>
              <a:buFont typeface="Arial"/>
              <a:buNone/>
              <a:defRPr sz="1800"/>
            </a:lvl9pPr>
          </a:lstStyle>
          <a:p>
            <a:endParaRPr/>
          </a:p>
        </p:txBody>
      </p:sp>
      <p:sp>
        <p:nvSpPr>
          <p:cNvPr id="33" name="Shape 33"/>
          <p:cNvSpPr txBox="1">
            <a:spLocks noGrp="1"/>
          </p:cNvSpPr>
          <p:nvPr>
            <p:ph type="body" idx="1"/>
          </p:nvPr>
        </p:nvSpPr>
        <p:spPr>
          <a:xfrm>
            <a:off x="457200" y="2057400"/>
            <a:ext cx="8229600" cy="39623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-78740" algn="l" rtl="0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chemeClr val="accent1"/>
              </a:buClr>
              <a:buSzPct val="90000"/>
              <a:buFont typeface="Noto Sans Symbols"/>
              <a:buChar char="●"/>
              <a:defRPr sz="2400" b="1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marL="685800" marR="0" lvl="1" indent="-102869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ct val="90000"/>
              <a:buFont typeface="Noto Sans Symbols"/>
              <a:buChar char="●"/>
              <a:defRPr sz="2200" b="1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marL="1035050" marR="0" lvl="2" indent="-12065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90000"/>
              <a:buFont typeface="Noto Sans Symbols"/>
              <a:buChar char="●"/>
              <a:defRPr sz="2000" b="1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marL="1371600" marR="0" lvl="3" indent="-13843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ct val="90000"/>
              <a:buFont typeface="Noto Sans Symbols"/>
              <a:buChar char="●"/>
              <a:defRPr sz="1800" b="1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marL="1720850" marR="0" lvl="4" indent="-14478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90000"/>
              <a:buFont typeface="Noto Sans Symbols"/>
              <a:buChar char="●"/>
              <a:defRPr sz="1800" b="1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marL="2514600" marR="0" lvl="5" indent="254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marL="2971800" marR="0" lvl="6" indent="254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marL="3429000" marR="0" lvl="7" indent="254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marL="3886200" marR="0" lvl="8" indent="254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>
            <a:endParaRPr/>
          </a:p>
        </p:txBody>
      </p:sp>
      <p:sp>
        <p:nvSpPr>
          <p:cNvPr id="34" name="Shape 34"/>
          <p:cNvSpPr txBox="1">
            <a:spLocks noGrp="1"/>
          </p:cNvSpPr>
          <p:nvPr>
            <p:ph type="dt" idx="10"/>
          </p:nvPr>
        </p:nvSpPr>
        <p:spPr>
          <a:xfrm>
            <a:off x="6571128" y="6356350"/>
            <a:ext cx="2133598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orbel"/>
              <a:buNone/>
              <a:defRPr sz="12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orbel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orbel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orbel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orbel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orbel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orbel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orbel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orbel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>
            <a:endParaRPr/>
          </a:p>
        </p:txBody>
      </p:sp>
      <p:sp>
        <p:nvSpPr>
          <p:cNvPr id="35" name="Shape 35"/>
          <p:cNvSpPr txBox="1">
            <a:spLocks noGrp="1"/>
          </p:cNvSpPr>
          <p:nvPr>
            <p:ph type="ftr" idx="11"/>
          </p:nvPr>
        </p:nvSpPr>
        <p:spPr>
          <a:xfrm>
            <a:off x="457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orbel"/>
              <a:buNone/>
              <a:defRPr sz="12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orbel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orbel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orbel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orbel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orbel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orbel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orbel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orbel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>
            <a:endParaRPr/>
          </a:p>
        </p:txBody>
      </p:sp>
      <p:sp>
        <p:nvSpPr>
          <p:cNvPr id="36" name="Shape 36"/>
          <p:cNvSpPr txBox="1">
            <a:spLocks noGrp="1"/>
          </p:cNvSpPr>
          <p:nvPr>
            <p:ph type="sldNum" idx="12"/>
          </p:nvPr>
        </p:nvSpPr>
        <p:spPr>
          <a:xfrm>
            <a:off x="4267200" y="6356350"/>
            <a:ext cx="6095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Corbel"/>
              <a:buNone/>
            </a:pPr>
            <a:fld id="{00000000-1234-1234-1234-123412341234}" type="slidenum">
              <a:rPr lang="en-GB" sz="1200" b="0" i="0" u="none" strike="noStrike" cap="none">
                <a:solidFill>
                  <a:srgbClr val="FFFFFF"/>
                </a:solidFill>
                <a:latin typeface="Corbel"/>
                <a:ea typeface="Corbel"/>
                <a:cs typeface="Corbel"/>
                <a:sym typeface="Corbel"/>
              </a:rPr>
              <a:t>‹#›</a:t>
            </a:fld>
            <a:endParaRPr lang="en-GB" sz="1200" b="0" i="0" u="none" strike="noStrike" cap="none">
              <a:solidFill>
                <a:srgbClr val="FFFFFF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grpSp>
        <p:nvGrpSpPr>
          <p:cNvPr id="37" name="Shape 37"/>
          <p:cNvGrpSpPr/>
          <p:nvPr/>
        </p:nvGrpSpPr>
        <p:grpSpPr>
          <a:xfrm>
            <a:off x="0" y="1584167"/>
            <a:ext cx="9144000" cy="45291"/>
            <a:chOff x="0" y="1613645"/>
            <a:chExt cx="9144000" cy="45291"/>
          </a:xfrm>
        </p:grpSpPr>
        <p:cxnSp>
          <p:nvCxnSpPr>
            <p:cNvPr id="38" name="Shape 38"/>
            <p:cNvCxnSpPr/>
            <p:nvPr/>
          </p:nvCxnSpPr>
          <p:spPr>
            <a:xfrm>
              <a:off x="0" y="1657350"/>
              <a:ext cx="9144000" cy="1587"/>
            </a:xfrm>
            <a:prstGeom prst="straightConnector1">
              <a:avLst/>
            </a:prstGeom>
            <a:noFill/>
            <a:ln w="88900" cap="flat" cmpd="sng">
              <a:solidFill>
                <a:srgbClr val="5798E8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9" name="Shape 39"/>
            <p:cNvCxnSpPr/>
            <p:nvPr/>
          </p:nvCxnSpPr>
          <p:spPr>
            <a:xfrm>
              <a:off x="0" y="1613645"/>
              <a:ext cx="9144000" cy="1587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Shape 226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orbel"/>
              <a:buNone/>
              <a:defRPr sz="4800" b="1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lvl="1" indent="0" rtl="0">
              <a:spcBef>
                <a:spcPts val="0"/>
              </a:spcBef>
              <a:buFont typeface="Arial"/>
              <a:buNone/>
              <a:defRPr sz="1800"/>
            </a:lvl2pPr>
            <a:lvl3pPr lvl="2" indent="0" rtl="0">
              <a:spcBef>
                <a:spcPts val="0"/>
              </a:spcBef>
              <a:buFont typeface="Arial"/>
              <a:buNone/>
              <a:defRPr sz="1800"/>
            </a:lvl3pPr>
            <a:lvl4pPr lvl="3" indent="0" rtl="0">
              <a:spcBef>
                <a:spcPts val="0"/>
              </a:spcBef>
              <a:buFont typeface="Arial"/>
              <a:buNone/>
              <a:defRPr sz="1800"/>
            </a:lvl4pPr>
            <a:lvl5pPr lvl="4" indent="0" rtl="0">
              <a:spcBef>
                <a:spcPts val="0"/>
              </a:spcBef>
              <a:buFont typeface="Arial"/>
              <a:buNone/>
              <a:defRPr sz="1800"/>
            </a:lvl5pPr>
            <a:lvl6pPr lvl="5" indent="0" rtl="0">
              <a:spcBef>
                <a:spcPts val="0"/>
              </a:spcBef>
              <a:buFont typeface="Arial"/>
              <a:buNone/>
              <a:defRPr sz="1800"/>
            </a:lvl6pPr>
            <a:lvl7pPr lvl="6" indent="0" rtl="0">
              <a:spcBef>
                <a:spcPts val="0"/>
              </a:spcBef>
              <a:buFont typeface="Arial"/>
              <a:buNone/>
              <a:defRPr sz="1800"/>
            </a:lvl7pPr>
            <a:lvl8pPr lvl="7" indent="0" rtl="0">
              <a:spcBef>
                <a:spcPts val="0"/>
              </a:spcBef>
              <a:buFont typeface="Arial"/>
              <a:buNone/>
              <a:defRPr sz="1800"/>
            </a:lvl8pPr>
            <a:lvl9pPr lvl="8" indent="0" rtl="0">
              <a:spcBef>
                <a:spcPts val="0"/>
              </a:spcBef>
              <a:buFont typeface="Arial"/>
              <a:buNone/>
              <a:defRPr sz="1800"/>
            </a:lvl9pPr>
          </a:lstStyle>
          <a:p>
            <a:endParaRPr/>
          </a:p>
        </p:txBody>
      </p:sp>
      <p:sp>
        <p:nvSpPr>
          <p:cNvPr id="227" name="Shape 227"/>
          <p:cNvSpPr txBox="1">
            <a:spLocks noGrp="1"/>
          </p:cNvSpPr>
          <p:nvPr>
            <p:ph type="dt" idx="10"/>
          </p:nvPr>
        </p:nvSpPr>
        <p:spPr>
          <a:xfrm>
            <a:off x="6571128" y="6356350"/>
            <a:ext cx="2133599" cy="3650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orbel"/>
              <a:buNone/>
              <a:defRPr sz="12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orbel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orbel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orbel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orbel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orbel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orbel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orbel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orbel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>
            <a:endParaRPr/>
          </a:p>
        </p:txBody>
      </p:sp>
      <p:sp>
        <p:nvSpPr>
          <p:cNvPr id="228" name="Shape 228"/>
          <p:cNvSpPr txBox="1">
            <a:spLocks noGrp="1"/>
          </p:cNvSpPr>
          <p:nvPr>
            <p:ph type="ftr" idx="11"/>
          </p:nvPr>
        </p:nvSpPr>
        <p:spPr>
          <a:xfrm>
            <a:off x="457200" y="6356350"/>
            <a:ext cx="2895600" cy="3650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orbel"/>
              <a:buNone/>
              <a:defRPr sz="12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orbel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orbel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orbel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orbel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orbel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orbel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orbel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orbel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>
            <a:endParaRPr/>
          </a:p>
        </p:txBody>
      </p:sp>
      <p:sp>
        <p:nvSpPr>
          <p:cNvPr id="229" name="Shape 229"/>
          <p:cNvSpPr txBox="1">
            <a:spLocks noGrp="1"/>
          </p:cNvSpPr>
          <p:nvPr>
            <p:ph type="sldNum" idx="12"/>
          </p:nvPr>
        </p:nvSpPr>
        <p:spPr>
          <a:xfrm>
            <a:off x="4267200" y="6356350"/>
            <a:ext cx="609599" cy="3650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Corbel"/>
              <a:buNone/>
            </a:pPr>
            <a:fld id="{00000000-1234-1234-1234-123412341234}" type="slidenum">
              <a:rPr lang="en-GB" sz="1200" b="0" i="0" u="none" strike="noStrike" cap="none">
                <a:solidFill>
                  <a:srgbClr val="FFFFFF"/>
                </a:solidFill>
                <a:latin typeface="Corbel"/>
                <a:ea typeface="Corbel"/>
                <a:cs typeface="Corbel"/>
                <a:sym typeface="Corbel"/>
              </a:rPr>
              <a:t>‹#›</a:t>
            </a:fld>
            <a:endParaRPr lang="en-GB" sz="1200" b="0" i="0" u="none" strike="noStrike" cap="none">
              <a:solidFill>
                <a:srgbClr val="FFFFFF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grpSp>
        <p:nvGrpSpPr>
          <p:cNvPr id="230" name="Shape 230"/>
          <p:cNvGrpSpPr/>
          <p:nvPr/>
        </p:nvGrpSpPr>
        <p:grpSpPr>
          <a:xfrm>
            <a:off x="0" y="1584167"/>
            <a:ext cx="9144000" cy="45204"/>
            <a:chOff x="0" y="1613645"/>
            <a:chExt cx="9144000" cy="45204"/>
          </a:xfrm>
        </p:grpSpPr>
        <p:cxnSp>
          <p:nvCxnSpPr>
            <p:cNvPr id="231" name="Shape 231"/>
            <p:cNvCxnSpPr/>
            <p:nvPr/>
          </p:nvCxnSpPr>
          <p:spPr>
            <a:xfrm>
              <a:off x="0" y="1657350"/>
              <a:ext cx="9144000" cy="1500"/>
            </a:xfrm>
            <a:prstGeom prst="straightConnector1">
              <a:avLst/>
            </a:prstGeom>
            <a:noFill/>
            <a:ln w="88900" cap="flat" cmpd="sng">
              <a:solidFill>
                <a:srgbClr val="5798E8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32" name="Shape 232"/>
            <p:cNvCxnSpPr/>
            <p:nvPr/>
          </p:nvCxnSpPr>
          <p:spPr>
            <a:xfrm>
              <a:off x="0" y="1613645"/>
              <a:ext cx="9144000" cy="150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Shape 234"/>
          <p:cNvSpPr txBox="1">
            <a:spLocks noGrp="1"/>
          </p:cNvSpPr>
          <p:nvPr>
            <p:ph type="dt" idx="10"/>
          </p:nvPr>
        </p:nvSpPr>
        <p:spPr>
          <a:xfrm>
            <a:off x="6571128" y="6356350"/>
            <a:ext cx="2133599" cy="3650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orbel"/>
              <a:buNone/>
              <a:defRPr sz="12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orbel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orbel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orbel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orbel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orbel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orbel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orbel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orbel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>
            <a:endParaRPr/>
          </a:p>
        </p:txBody>
      </p:sp>
      <p:sp>
        <p:nvSpPr>
          <p:cNvPr id="235" name="Shape 235"/>
          <p:cNvSpPr txBox="1">
            <a:spLocks noGrp="1"/>
          </p:cNvSpPr>
          <p:nvPr>
            <p:ph type="ftr" idx="11"/>
          </p:nvPr>
        </p:nvSpPr>
        <p:spPr>
          <a:xfrm>
            <a:off x="457200" y="6356350"/>
            <a:ext cx="2895600" cy="3650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orbel"/>
              <a:buNone/>
              <a:defRPr sz="12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orbel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orbel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orbel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orbel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orbel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orbel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orbel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orbel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>
            <a:endParaRPr/>
          </a:p>
        </p:txBody>
      </p:sp>
      <p:sp>
        <p:nvSpPr>
          <p:cNvPr id="236" name="Shape 236"/>
          <p:cNvSpPr txBox="1">
            <a:spLocks noGrp="1"/>
          </p:cNvSpPr>
          <p:nvPr>
            <p:ph type="sldNum" idx="12"/>
          </p:nvPr>
        </p:nvSpPr>
        <p:spPr>
          <a:xfrm>
            <a:off x="4267200" y="6356350"/>
            <a:ext cx="609599" cy="3650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Corbel"/>
              <a:buNone/>
            </a:pPr>
            <a:fld id="{00000000-1234-1234-1234-123412341234}" type="slidenum">
              <a:rPr lang="en-GB" sz="1200" b="0" i="0" u="none" strike="noStrike" cap="none">
                <a:solidFill>
                  <a:srgbClr val="FFFFFF"/>
                </a:solidFill>
                <a:latin typeface="Corbel"/>
                <a:ea typeface="Corbel"/>
                <a:cs typeface="Corbel"/>
                <a:sym typeface="Corbel"/>
              </a:rPr>
              <a:t>‹#›</a:t>
            </a:fld>
            <a:endParaRPr lang="en-GB" sz="1200" b="0" i="0" u="none" strike="noStrike" cap="none">
              <a:solidFill>
                <a:srgbClr val="FFFFFF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>
  <p:cSld name="Content with Caption">
    <p:spTree>
      <p:nvGrpSpPr>
        <p:cNvPr id="1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Shape 238"/>
          <p:cNvSpPr txBox="1">
            <a:spLocks noGrp="1"/>
          </p:cNvSpPr>
          <p:nvPr>
            <p:ph type="title"/>
          </p:nvPr>
        </p:nvSpPr>
        <p:spPr>
          <a:xfrm>
            <a:off x="457199" y="658906"/>
            <a:ext cx="3602100" cy="11619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orbel"/>
              <a:buNone/>
              <a:defRPr sz="3600" b="1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lvl="1" indent="0" rtl="0">
              <a:spcBef>
                <a:spcPts val="0"/>
              </a:spcBef>
              <a:buFont typeface="Arial"/>
              <a:buNone/>
              <a:defRPr sz="1800"/>
            </a:lvl2pPr>
            <a:lvl3pPr lvl="2" indent="0" rtl="0">
              <a:spcBef>
                <a:spcPts val="0"/>
              </a:spcBef>
              <a:buFont typeface="Arial"/>
              <a:buNone/>
              <a:defRPr sz="1800"/>
            </a:lvl3pPr>
            <a:lvl4pPr lvl="3" indent="0" rtl="0">
              <a:spcBef>
                <a:spcPts val="0"/>
              </a:spcBef>
              <a:buFont typeface="Arial"/>
              <a:buNone/>
              <a:defRPr sz="1800"/>
            </a:lvl4pPr>
            <a:lvl5pPr lvl="4" indent="0" rtl="0">
              <a:spcBef>
                <a:spcPts val="0"/>
              </a:spcBef>
              <a:buFont typeface="Arial"/>
              <a:buNone/>
              <a:defRPr sz="1800"/>
            </a:lvl5pPr>
            <a:lvl6pPr lvl="5" indent="0" rtl="0">
              <a:spcBef>
                <a:spcPts val="0"/>
              </a:spcBef>
              <a:buFont typeface="Arial"/>
              <a:buNone/>
              <a:defRPr sz="1800"/>
            </a:lvl6pPr>
            <a:lvl7pPr lvl="6" indent="0" rtl="0">
              <a:spcBef>
                <a:spcPts val="0"/>
              </a:spcBef>
              <a:buFont typeface="Arial"/>
              <a:buNone/>
              <a:defRPr sz="1800"/>
            </a:lvl7pPr>
            <a:lvl8pPr lvl="7" indent="0" rtl="0">
              <a:spcBef>
                <a:spcPts val="0"/>
              </a:spcBef>
              <a:buFont typeface="Arial"/>
              <a:buNone/>
              <a:defRPr sz="1800"/>
            </a:lvl8pPr>
            <a:lvl9pPr lvl="8" indent="0" rtl="0">
              <a:spcBef>
                <a:spcPts val="0"/>
              </a:spcBef>
              <a:buFont typeface="Arial"/>
              <a:buNone/>
              <a:defRPr sz="1800"/>
            </a:lvl9pPr>
          </a:lstStyle>
          <a:p>
            <a:endParaRPr/>
          </a:p>
        </p:txBody>
      </p:sp>
      <p:sp>
        <p:nvSpPr>
          <p:cNvPr id="239" name="Shape 239"/>
          <p:cNvSpPr txBox="1">
            <a:spLocks noGrp="1"/>
          </p:cNvSpPr>
          <p:nvPr>
            <p:ph type="body" idx="1"/>
          </p:nvPr>
        </p:nvSpPr>
        <p:spPr>
          <a:xfrm>
            <a:off x="4473387" y="273051"/>
            <a:ext cx="4206298" cy="5778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175259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accent1"/>
              </a:buClr>
              <a:buSzPct val="90000"/>
              <a:buFont typeface="Noto Sans Symbols"/>
              <a:buChar char="●"/>
              <a:defRPr sz="2400" b="1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marL="685800" marR="0" lvl="1" indent="125730" algn="l" rtl="0">
              <a:lnSpc>
                <a:spcPct val="100000"/>
              </a:lnSpc>
              <a:spcBef>
                <a:spcPts val="440"/>
              </a:spcBef>
              <a:spcAft>
                <a:spcPts val="0"/>
              </a:spcAft>
              <a:buClr>
                <a:schemeClr val="accent2"/>
              </a:buClr>
              <a:buSzPct val="90000"/>
              <a:buFont typeface="Noto Sans Symbols"/>
              <a:buChar char="●"/>
              <a:defRPr sz="2200" b="1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marL="1035050" marR="0" lvl="2" indent="10795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90000"/>
              <a:buFont typeface="Noto Sans Symbols"/>
              <a:buChar char="●"/>
              <a:defRPr sz="2000" b="1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marL="1371600" marR="0" lvl="3" indent="64769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2"/>
              </a:buClr>
              <a:buSzPct val="90000"/>
              <a:buFont typeface="Noto Sans Symbols"/>
              <a:buChar char="●"/>
              <a:defRPr sz="1800" b="1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marL="1720850" marR="0" lvl="4" indent="5842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ct val="90000"/>
              <a:buFont typeface="Noto Sans Symbols"/>
              <a:buChar char="●"/>
              <a:defRPr sz="1800" b="1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marL="2514600" marR="0" lvl="5" indent="2794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marL="2971800" marR="0" lvl="6" indent="2794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marL="3429000" marR="0" lvl="7" indent="2794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marL="3886200" marR="0" lvl="8" indent="2794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>
            <a:endParaRPr/>
          </a:p>
        </p:txBody>
      </p:sp>
      <p:sp>
        <p:nvSpPr>
          <p:cNvPr id="240" name="Shape 240"/>
          <p:cNvSpPr txBox="1">
            <a:spLocks noGrp="1"/>
          </p:cNvSpPr>
          <p:nvPr>
            <p:ph type="body" idx="2"/>
          </p:nvPr>
        </p:nvSpPr>
        <p:spPr>
          <a:xfrm>
            <a:off x="457199" y="1905000"/>
            <a:ext cx="3602100" cy="3733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ctr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sz="1800" b="1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accent2"/>
              </a:buClr>
              <a:buFont typeface="Noto Sans Symbols"/>
              <a:buNone/>
              <a:defRPr sz="1200" b="1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sz="1000" b="1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accent2"/>
              </a:buClr>
              <a:buFont typeface="Noto Sans Symbols"/>
              <a:buNone/>
              <a:defRPr sz="900" b="1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sz="900" b="1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9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9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9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9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>
            <a:endParaRPr/>
          </a:p>
        </p:txBody>
      </p:sp>
      <p:sp>
        <p:nvSpPr>
          <p:cNvPr id="241" name="Shape 241"/>
          <p:cNvSpPr txBox="1">
            <a:spLocks noGrp="1"/>
          </p:cNvSpPr>
          <p:nvPr>
            <p:ph type="dt" idx="10"/>
          </p:nvPr>
        </p:nvSpPr>
        <p:spPr>
          <a:xfrm>
            <a:off x="6571128" y="6356350"/>
            <a:ext cx="2133599" cy="3650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orbel"/>
              <a:buNone/>
              <a:defRPr sz="12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orbel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orbel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orbel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orbel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orbel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orbel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orbel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orbel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>
            <a:endParaRPr/>
          </a:p>
        </p:txBody>
      </p:sp>
      <p:sp>
        <p:nvSpPr>
          <p:cNvPr id="242" name="Shape 242"/>
          <p:cNvSpPr txBox="1">
            <a:spLocks noGrp="1"/>
          </p:cNvSpPr>
          <p:nvPr>
            <p:ph type="ftr" idx="11"/>
          </p:nvPr>
        </p:nvSpPr>
        <p:spPr>
          <a:xfrm>
            <a:off x="457200" y="6356350"/>
            <a:ext cx="2895600" cy="3650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orbel"/>
              <a:buNone/>
              <a:defRPr sz="12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orbel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orbel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orbel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orbel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orbel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orbel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orbel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orbel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>
            <a:endParaRPr/>
          </a:p>
        </p:txBody>
      </p:sp>
      <p:sp>
        <p:nvSpPr>
          <p:cNvPr id="243" name="Shape 243"/>
          <p:cNvSpPr txBox="1">
            <a:spLocks noGrp="1"/>
          </p:cNvSpPr>
          <p:nvPr>
            <p:ph type="sldNum" idx="12"/>
          </p:nvPr>
        </p:nvSpPr>
        <p:spPr>
          <a:xfrm>
            <a:off x="4267200" y="6356350"/>
            <a:ext cx="609599" cy="3650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Corbel"/>
              <a:buNone/>
            </a:pPr>
            <a:fld id="{00000000-1234-1234-1234-123412341234}" type="slidenum">
              <a:rPr lang="en-GB" sz="1200" b="0" i="0" u="none" strike="noStrike" cap="none">
                <a:solidFill>
                  <a:srgbClr val="FFFFFF"/>
                </a:solidFill>
                <a:latin typeface="Corbel"/>
                <a:ea typeface="Corbel"/>
                <a:cs typeface="Corbel"/>
                <a:sym typeface="Corbel"/>
              </a:rPr>
              <a:t>‹#›</a:t>
            </a:fld>
            <a:endParaRPr lang="en-GB" sz="1200" b="0" i="0" u="none" strike="noStrike" cap="none">
              <a:solidFill>
                <a:srgbClr val="FFFFFF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>
  <p:cSld name="Picture with Caption">
    <p:bg>
      <p:bgPr>
        <a:blipFill rotWithShape="1"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2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5" name="Shape 245"/>
          <p:cNvGrpSpPr/>
          <p:nvPr/>
        </p:nvGrpSpPr>
        <p:grpSpPr>
          <a:xfrm>
            <a:off x="0" y="1178858"/>
            <a:ext cx="9144000" cy="45204"/>
            <a:chOff x="0" y="1613645"/>
            <a:chExt cx="9144000" cy="45204"/>
          </a:xfrm>
        </p:grpSpPr>
        <p:cxnSp>
          <p:nvCxnSpPr>
            <p:cNvPr id="246" name="Shape 246"/>
            <p:cNvCxnSpPr/>
            <p:nvPr/>
          </p:nvCxnSpPr>
          <p:spPr>
            <a:xfrm>
              <a:off x="0" y="1657350"/>
              <a:ext cx="9144000" cy="1500"/>
            </a:xfrm>
            <a:prstGeom prst="straightConnector1">
              <a:avLst/>
            </a:prstGeom>
            <a:noFill/>
            <a:ln w="88900" cap="flat" cmpd="sng">
              <a:solidFill>
                <a:srgbClr val="5798E8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47" name="Shape 247"/>
            <p:cNvCxnSpPr/>
            <p:nvPr/>
          </p:nvCxnSpPr>
          <p:spPr>
            <a:xfrm>
              <a:off x="0" y="1613645"/>
              <a:ext cx="9144000" cy="150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grpSp>
        <p:nvGrpSpPr>
          <p:cNvPr id="248" name="Shape 248"/>
          <p:cNvGrpSpPr/>
          <p:nvPr/>
        </p:nvGrpSpPr>
        <p:grpSpPr>
          <a:xfrm>
            <a:off x="0" y="5714998"/>
            <a:ext cx="9144000" cy="45204"/>
            <a:chOff x="0" y="1613645"/>
            <a:chExt cx="9144000" cy="45204"/>
          </a:xfrm>
        </p:grpSpPr>
        <p:cxnSp>
          <p:nvCxnSpPr>
            <p:cNvPr id="249" name="Shape 249"/>
            <p:cNvCxnSpPr/>
            <p:nvPr/>
          </p:nvCxnSpPr>
          <p:spPr>
            <a:xfrm>
              <a:off x="0" y="1657350"/>
              <a:ext cx="9144000" cy="1500"/>
            </a:xfrm>
            <a:prstGeom prst="straightConnector1">
              <a:avLst/>
            </a:prstGeom>
            <a:noFill/>
            <a:ln w="88900" cap="flat" cmpd="sng">
              <a:solidFill>
                <a:srgbClr val="5798E8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50" name="Shape 250"/>
            <p:cNvCxnSpPr/>
            <p:nvPr/>
          </p:nvCxnSpPr>
          <p:spPr>
            <a:xfrm>
              <a:off x="0" y="1613645"/>
              <a:ext cx="9144000" cy="150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251" name="Shape 251"/>
          <p:cNvSpPr txBox="1">
            <a:spLocks noGrp="1"/>
          </p:cNvSpPr>
          <p:nvPr>
            <p:ph type="title"/>
          </p:nvPr>
        </p:nvSpPr>
        <p:spPr>
          <a:xfrm>
            <a:off x="457200" y="1524000"/>
            <a:ext cx="3581399" cy="12524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orbel"/>
              <a:buNone/>
              <a:defRPr sz="3600" b="1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lvl="1" indent="0" rtl="0">
              <a:spcBef>
                <a:spcPts val="0"/>
              </a:spcBef>
              <a:buFont typeface="Arial"/>
              <a:buNone/>
              <a:defRPr sz="1800"/>
            </a:lvl2pPr>
            <a:lvl3pPr lvl="2" indent="0" rtl="0">
              <a:spcBef>
                <a:spcPts val="0"/>
              </a:spcBef>
              <a:buFont typeface="Arial"/>
              <a:buNone/>
              <a:defRPr sz="1800"/>
            </a:lvl3pPr>
            <a:lvl4pPr lvl="3" indent="0" rtl="0">
              <a:spcBef>
                <a:spcPts val="0"/>
              </a:spcBef>
              <a:buFont typeface="Arial"/>
              <a:buNone/>
              <a:defRPr sz="1800"/>
            </a:lvl4pPr>
            <a:lvl5pPr lvl="4" indent="0" rtl="0">
              <a:spcBef>
                <a:spcPts val="0"/>
              </a:spcBef>
              <a:buFont typeface="Arial"/>
              <a:buNone/>
              <a:defRPr sz="1800"/>
            </a:lvl5pPr>
            <a:lvl6pPr lvl="5" indent="0" rtl="0">
              <a:spcBef>
                <a:spcPts val="0"/>
              </a:spcBef>
              <a:buFont typeface="Arial"/>
              <a:buNone/>
              <a:defRPr sz="1800"/>
            </a:lvl6pPr>
            <a:lvl7pPr lvl="6" indent="0" rtl="0">
              <a:spcBef>
                <a:spcPts val="0"/>
              </a:spcBef>
              <a:buFont typeface="Arial"/>
              <a:buNone/>
              <a:defRPr sz="1800"/>
            </a:lvl7pPr>
            <a:lvl8pPr lvl="7" indent="0" rtl="0">
              <a:spcBef>
                <a:spcPts val="0"/>
              </a:spcBef>
              <a:buFont typeface="Arial"/>
              <a:buNone/>
              <a:defRPr sz="1800"/>
            </a:lvl8pPr>
            <a:lvl9pPr lvl="8" indent="0" rtl="0">
              <a:spcBef>
                <a:spcPts val="0"/>
              </a:spcBef>
              <a:buFont typeface="Arial"/>
              <a:buNone/>
              <a:defRPr sz="1800"/>
            </a:lvl9pPr>
          </a:lstStyle>
          <a:p>
            <a:endParaRPr/>
          </a:p>
        </p:txBody>
      </p:sp>
      <p:sp>
        <p:nvSpPr>
          <p:cNvPr id="252" name="Shape 252"/>
          <p:cNvSpPr txBox="1">
            <a:spLocks noGrp="1"/>
          </p:cNvSpPr>
          <p:nvPr>
            <p:ph type="body" idx="1"/>
          </p:nvPr>
        </p:nvSpPr>
        <p:spPr>
          <a:xfrm>
            <a:off x="457200" y="2895600"/>
            <a:ext cx="3581399" cy="24383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sz="1800" b="1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accent2"/>
              </a:buClr>
              <a:buFont typeface="Noto Sans Symbols"/>
              <a:buNone/>
              <a:defRPr sz="1200" b="1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sz="1000" b="1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accent2"/>
              </a:buClr>
              <a:buFont typeface="Noto Sans Symbols"/>
              <a:buNone/>
              <a:defRPr sz="900" b="1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sz="900" b="1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9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9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9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9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>
            <a:endParaRPr/>
          </a:p>
        </p:txBody>
      </p:sp>
      <p:sp>
        <p:nvSpPr>
          <p:cNvPr id="253" name="Shape 253"/>
          <p:cNvSpPr txBox="1">
            <a:spLocks noGrp="1"/>
          </p:cNvSpPr>
          <p:nvPr>
            <p:ph type="dt" idx="10"/>
          </p:nvPr>
        </p:nvSpPr>
        <p:spPr>
          <a:xfrm>
            <a:off x="6571128" y="6356350"/>
            <a:ext cx="2133599" cy="3650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orbel"/>
              <a:buNone/>
              <a:defRPr sz="12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orbel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orbel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orbel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orbel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orbel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orbel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orbel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orbel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>
            <a:endParaRPr/>
          </a:p>
        </p:txBody>
      </p:sp>
      <p:sp>
        <p:nvSpPr>
          <p:cNvPr id="254" name="Shape 254"/>
          <p:cNvSpPr txBox="1">
            <a:spLocks noGrp="1"/>
          </p:cNvSpPr>
          <p:nvPr>
            <p:ph type="ftr" idx="11"/>
          </p:nvPr>
        </p:nvSpPr>
        <p:spPr>
          <a:xfrm>
            <a:off x="457200" y="6356350"/>
            <a:ext cx="2895600" cy="3650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orbel"/>
              <a:buNone/>
              <a:defRPr sz="12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orbel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orbel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orbel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orbel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orbel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orbel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orbel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orbel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>
            <a:endParaRPr/>
          </a:p>
        </p:txBody>
      </p:sp>
      <p:sp>
        <p:nvSpPr>
          <p:cNvPr id="255" name="Shape 255"/>
          <p:cNvSpPr txBox="1">
            <a:spLocks noGrp="1"/>
          </p:cNvSpPr>
          <p:nvPr>
            <p:ph type="sldNum" idx="12"/>
          </p:nvPr>
        </p:nvSpPr>
        <p:spPr>
          <a:xfrm>
            <a:off x="4267200" y="6356350"/>
            <a:ext cx="609599" cy="3650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Corbel"/>
              <a:buNone/>
            </a:pPr>
            <a:fld id="{00000000-1234-1234-1234-123412341234}" type="slidenum">
              <a:rPr lang="en-GB" sz="1200" b="0" i="0" u="none" strike="noStrike" cap="none">
                <a:solidFill>
                  <a:srgbClr val="FFFFFF"/>
                </a:solidFill>
                <a:latin typeface="Corbel"/>
                <a:ea typeface="Corbel"/>
                <a:cs typeface="Corbel"/>
                <a:sym typeface="Corbel"/>
              </a:rPr>
              <a:t>‹#›</a:t>
            </a:fld>
            <a:endParaRPr lang="en-GB" sz="1200" b="0" i="0" u="none" strike="noStrike" cap="none">
              <a:solidFill>
                <a:srgbClr val="FFFFFF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sp>
        <p:nvSpPr>
          <p:cNvPr id="256" name="Shape 256"/>
          <p:cNvSpPr/>
          <p:nvPr/>
        </p:nvSpPr>
        <p:spPr>
          <a:xfrm>
            <a:off x="4285130" y="1116104"/>
            <a:ext cx="4724400" cy="4724400"/>
          </a:xfrm>
          <a:prstGeom prst="ellipse">
            <a:avLst/>
          </a:prstGeom>
          <a:gradFill>
            <a:gsLst>
              <a:gs pos="0">
                <a:schemeClr val="accent1"/>
              </a:gs>
              <a:gs pos="50000">
                <a:srgbClr val="D59300"/>
              </a:gs>
              <a:gs pos="100000">
                <a:schemeClr val="accent1"/>
              </a:gs>
            </a:gsLst>
            <a:lin ang="8400134" scaled="0"/>
          </a:gradFill>
          <a:ln>
            <a:noFill/>
          </a:ln>
          <a:effectLst>
            <a:outerShdw blurRad="50799" dist="38100" dir="5400000" algn="t" rotWithShape="0">
              <a:srgbClr val="000000">
                <a:alpha val="40000"/>
              </a:srgbClr>
            </a:outerShdw>
          </a:effectLst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800" b="0" i="0" u="none" strike="noStrike" cap="none">
              <a:solidFill>
                <a:srgbClr val="FFFFFF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sp>
        <p:nvSpPr>
          <p:cNvPr id="257" name="Shape 257"/>
          <p:cNvSpPr>
            <a:spLocks noGrp="1"/>
          </p:cNvSpPr>
          <p:nvPr>
            <p:ph type="pic" idx="2"/>
          </p:nvPr>
        </p:nvSpPr>
        <p:spPr>
          <a:xfrm>
            <a:off x="4473385" y="1148000"/>
            <a:ext cx="4434899" cy="4434899"/>
          </a:xfrm>
          <a:prstGeom prst="ellipse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-342900" algn="r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sz="1800" b="1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accent2"/>
              </a:buClr>
              <a:buFont typeface="Noto Sans Symbols"/>
              <a:buNone/>
              <a:defRPr sz="2800" b="1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sz="2400" b="1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Font typeface="Noto Sans Symbols"/>
              <a:buNone/>
              <a:defRPr sz="2000" b="1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sz="2000" b="1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20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20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20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20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>
  <p:cSld name="Title and Vertical Text">
    <p:spTree>
      <p:nvGrpSpPr>
        <p:cNvPr id="1" name="Shape 2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" name="Shape 259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orbel"/>
              <a:buNone/>
              <a:defRPr sz="4800" b="1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lvl="1" indent="0" rtl="0">
              <a:spcBef>
                <a:spcPts val="0"/>
              </a:spcBef>
              <a:buFont typeface="Arial"/>
              <a:buNone/>
              <a:defRPr sz="1800"/>
            </a:lvl2pPr>
            <a:lvl3pPr lvl="2" indent="0" rtl="0">
              <a:spcBef>
                <a:spcPts val="0"/>
              </a:spcBef>
              <a:buFont typeface="Arial"/>
              <a:buNone/>
              <a:defRPr sz="1800"/>
            </a:lvl3pPr>
            <a:lvl4pPr lvl="3" indent="0" rtl="0">
              <a:spcBef>
                <a:spcPts val="0"/>
              </a:spcBef>
              <a:buFont typeface="Arial"/>
              <a:buNone/>
              <a:defRPr sz="1800"/>
            </a:lvl4pPr>
            <a:lvl5pPr lvl="4" indent="0" rtl="0">
              <a:spcBef>
                <a:spcPts val="0"/>
              </a:spcBef>
              <a:buFont typeface="Arial"/>
              <a:buNone/>
              <a:defRPr sz="1800"/>
            </a:lvl5pPr>
            <a:lvl6pPr lvl="5" indent="0" rtl="0">
              <a:spcBef>
                <a:spcPts val="0"/>
              </a:spcBef>
              <a:buFont typeface="Arial"/>
              <a:buNone/>
              <a:defRPr sz="1800"/>
            </a:lvl6pPr>
            <a:lvl7pPr lvl="6" indent="0" rtl="0">
              <a:spcBef>
                <a:spcPts val="0"/>
              </a:spcBef>
              <a:buFont typeface="Arial"/>
              <a:buNone/>
              <a:defRPr sz="1800"/>
            </a:lvl7pPr>
            <a:lvl8pPr lvl="7" indent="0" rtl="0">
              <a:spcBef>
                <a:spcPts val="0"/>
              </a:spcBef>
              <a:buFont typeface="Arial"/>
              <a:buNone/>
              <a:defRPr sz="1800"/>
            </a:lvl8pPr>
            <a:lvl9pPr lvl="8" indent="0" rtl="0">
              <a:spcBef>
                <a:spcPts val="0"/>
              </a:spcBef>
              <a:buFont typeface="Arial"/>
              <a:buNone/>
              <a:defRPr sz="1800"/>
            </a:lvl9pPr>
          </a:lstStyle>
          <a:p>
            <a:endParaRPr/>
          </a:p>
        </p:txBody>
      </p:sp>
      <p:sp>
        <p:nvSpPr>
          <p:cNvPr id="260" name="Shape 260"/>
          <p:cNvSpPr txBox="1">
            <a:spLocks noGrp="1"/>
          </p:cNvSpPr>
          <p:nvPr>
            <p:ph type="body" idx="1"/>
          </p:nvPr>
        </p:nvSpPr>
        <p:spPr>
          <a:xfrm rot="5400000">
            <a:off x="2590796" y="-76197"/>
            <a:ext cx="3962399" cy="8229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175259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accent1"/>
              </a:buClr>
              <a:buSzPct val="90000"/>
              <a:buFont typeface="Noto Sans Symbols"/>
              <a:buChar char="●"/>
              <a:defRPr sz="2400" b="1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marL="685800" marR="0" lvl="1" indent="125730" algn="l" rtl="0">
              <a:lnSpc>
                <a:spcPct val="100000"/>
              </a:lnSpc>
              <a:spcBef>
                <a:spcPts val="440"/>
              </a:spcBef>
              <a:spcAft>
                <a:spcPts val="0"/>
              </a:spcAft>
              <a:buClr>
                <a:schemeClr val="accent2"/>
              </a:buClr>
              <a:buSzPct val="90000"/>
              <a:buFont typeface="Noto Sans Symbols"/>
              <a:buChar char="●"/>
              <a:defRPr sz="2200" b="1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marL="1035050" marR="0" lvl="2" indent="10795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90000"/>
              <a:buFont typeface="Noto Sans Symbols"/>
              <a:buChar char="●"/>
              <a:defRPr sz="2000" b="1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marL="1371600" marR="0" lvl="3" indent="64769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2"/>
              </a:buClr>
              <a:buSzPct val="90000"/>
              <a:buFont typeface="Noto Sans Symbols"/>
              <a:buChar char="●"/>
              <a:defRPr sz="1800" b="1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marL="1720850" marR="0" lvl="4" indent="5842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ct val="90000"/>
              <a:buFont typeface="Noto Sans Symbols"/>
              <a:buChar char="●"/>
              <a:defRPr sz="1800" b="1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marL="2514600" marR="0" lvl="5" indent="2794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marL="2971800" marR="0" lvl="6" indent="2794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marL="3429000" marR="0" lvl="7" indent="2794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marL="3886200" marR="0" lvl="8" indent="2794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>
            <a:endParaRPr/>
          </a:p>
        </p:txBody>
      </p:sp>
      <p:sp>
        <p:nvSpPr>
          <p:cNvPr id="261" name="Shape 261"/>
          <p:cNvSpPr txBox="1">
            <a:spLocks noGrp="1"/>
          </p:cNvSpPr>
          <p:nvPr>
            <p:ph type="dt" idx="10"/>
          </p:nvPr>
        </p:nvSpPr>
        <p:spPr>
          <a:xfrm>
            <a:off x="6571128" y="6356350"/>
            <a:ext cx="2133599" cy="3650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orbel"/>
              <a:buNone/>
              <a:defRPr sz="12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orbel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orbel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orbel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orbel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orbel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orbel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orbel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orbel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>
            <a:endParaRPr/>
          </a:p>
        </p:txBody>
      </p:sp>
      <p:sp>
        <p:nvSpPr>
          <p:cNvPr id="262" name="Shape 262"/>
          <p:cNvSpPr txBox="1">
            <a:spLocks noGrp="1"/>
          </p:cNvSpPr>
          <p:nvPr>
            <p:ph type="ftr" idx="11"/>
          </p:nvPr>
        </p:nvSpPr>
        <p:spPr>
          <a:xfrm>
            <a:off x="457200" y="6356350"/>
            <a:ext cx="2895600" cy="3650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orbel"/>
              <a:buNone/>
              <a:defRPr sz="12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orbel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orbel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orbel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orbel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orbel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orbel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orbel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orbel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>
            <a:endParaRPr/>
          </a:p>
        </p:txBody>
      </p:sp>
      <p:sp>
        <p:nvSpPr>
          <p:cNvPr id="263" name="Shape 263"/>
          <p:cNvSpPr txBox="1">
            <a:spLocks noGrp="1"/>
          </p:cNvSpPr>
          <p:nvPr>
            <p:ph type="sldNum" idx="12"/>
          </p:nvPr>
        </p:nvSpPr>
        <p:spPr>
          <a:xfrm>
            <a:off x="4267200" y="6356350"/>
            <a:ext cx="609599" cy="3650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Corbel"/>
              <a:buNone/>
            </a:pPr>
            <a:fld id="{00000000-1234-1234-1234-123412341234}" type="slidenum">
              <a:rPr lang="en-GB" sz="1200" b="0" i="0" u="none" strike="noStrike" cap="none">
                <a:solidFill>
                  <a:srgbClr val="FFFFFF"/>
                </a:solidFill>
                <a:latin typeface="Corbel"/>
                <a:ea typeface="Corbel"/>
                <a:cs typeface="Corbel"/>
                <a:sym typeface="Corbel"/>
              </a:rPr>
              <a:t>‹#›</a:t>
            </a:fld>
            <a:endParaRPr lang="en-GB" sz="1200" b="0" i="0" u="none" strike="noStrike" cap="none">
              <a:solidFill>
                <a:srgbClr val="FFFFFF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grpSp>
        <p:nvGrpSpPr>
          <p:cNvPr id="264" name="Shape 264"/>
          <p:cNvGrpSpPr/>
          <p:nvPr/>
        </p:nvGrpSpPr>
        <p:grpSpPr>
          <a:xfrm>
            <a:off x="0" y="1584167"/>
            <a:ext cx="9144000" cy="45204"/>
            <a:chOff x="0" y="1613645"/>
            <a:chExt cx="9144000" cy="45204"/>
          </a:xfrm>
        </p:grpSpPr>
        <p:cxnSp>
          <p:nvCxnSpPr>
            <p:cNvPr id="265" name="Shape 265"/>
            <p:cNvCxnSpPr/>
            <p:nvPr/>
          </p:nvCxnSpPr>
          <p:spPr>
            <a:xfrm>
              <a:off x="0" y="1657350"/>
              <a:ext cx="9144000" cy="1500"/>
            </a:xfrm>
            <a:prstGeom prst="straightConnector1">
              <a:avLst/>
            </a:prstGeom>
            <a:noFill/>
            <a:ln w="88900" cap="flat" cmpd="sng">
              <a:solidFill>
                <a:srgbClr val="5798E8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66" name="Shape 266"/>
            <p:cNvCxnSpPr/>
            <p:nvPr/>
          </p:nvCxnSpPr>
          <p:spPr>
            <a:xfrm>
              <a:off x="0" y="1613645"/>
              <a:ext cx="9144000" cy="150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>
  <p:cSld name="Vertical Title and Text">
    <p:spTree>
      <p:nvGrpSpPr>
        <p:cNvPr id="1" name="Shape 2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" name="Shape 268"/>
          <p:cNvSpPr txBox="1">
            <a:spLocks noGrp="1"/>
          </p:cNvSpPr>
          <p:nvPr>
            <p:ph type="title"/>
          </p:nvPr>
        </p:nvSpPr>
        <p:spPr>
          <a:xfrm rot="5400000">
            <a:off x="5591846" y="2574148"/>
            <a:ext cx="5516699" cy="1587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orbel"/>
              <a:buNone/>
              <a:defRPr sz="4800" b="1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lvl="1" indent="0" rtl="0">
              <a:spcBef>
                <a:spcPts val="0"/>
              </a:spcBef>
              <a:buFont typeface="Arial"/>
              <a:buNone/>
              <a:defRPr sz="1800"/>
            </a:lvl2pPr>
            <a:lvl3pPr lvl="2" indent="0" rtl="0">
              <a:spcBef>
                <a:spcPts val="0"/>
              </a:spcBef>
              <a:buFont typeface="Arial"/>
              <a:buNone/>
              <a:defRPr sz="1800"/>
            </a:lvl3pPr>
            <a:lvl4pPr lvl="3" indent="0" rtl="0">
              <a:spcBef>
                <a:spcPts val="0"/>
              </a:spcBef>
              <a:buFont typeface="Arial"/>
              <a:buNone/>
              <a:defRPr sz="1800"/>
            </a:lvl4pPr>
            <a:lvl5pPr lvl="4" indent="0" rtl="0">
              <a:spcBef>
                <a:spcPts val="0"/>
              </a:spcBef>
              <a:buFont typeface="Arial"/>
              <a:buNone/>
              <a:defRPr sz="1800"/>
            </a:lvl5pPr>
            <a:lvl6pPr lvl="5" indent="0" rtl="0">
              <a:spcBef>
                <a:spcPts val="0"/>
              </a:spcBef>
              <a:buFont typeface="Arial"/>
              <a:buNone/>
              <a:defRPr sz="1800"/>
            </a:lvl6pPr>
            <a:lvl7pPr lvl="6" indent="0" rtl="0">
              <a:spcBef>
                <a:spcPts val="0"/>
              </a:spcBef>
              <a:buFont typeface="Arial"/>
              <a:buNone/>
              <a:defRPr sz="1800"/>
            </a:lvl7pPr>
            <a:lvl8pPr lvl="7" indent="0" rtl="0">
              <a:spcBef>
                <a:spcPts val="0"/>
              </a:spcBef>
              <a:buFont typeface="Arial"/>
              <a:buNone/>
              <a:defRPr sz="1800"/>
            </a:lvl8pPr>
            <a:lvl9pPr lvl="8" indent="0" rtl="0">
              <a:spcBef>
                <a:spcPts val="0"/>
              </a:spcBef>
              <a:buFont typeface="Arial"/>
              <a:buNone/>
              <a:defRPr sz="1800"/>
            </a:lvl9pPr>
          </a:lstStyle>
          <a:p>
            <a:endParaRPr/>
          </a:p>
        </p:txBody>
      </p:sp>
      <p:sp>
        <p:nvSpPr>
          <p:cNvPr id="269" name="Shape 269"/>
          <p:cNvSpPr txBox="1">
            <a:spLocks noGrp="1"/>
          </p:cNvSpPr>
          <p:nvPr>
            <p:ph type="body" idx="1"/>
          </p:nvPr>
        </p:nvSpPr>
        <p:spPr>
          <a:xfrm rot="5400000">
            <a:off x="1013547" y="53248"/>
            <a:ext cx="5516699" cy="6629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175259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accent1"/>
              </a:buClr>
              <a:buSzPct val="90000"/>
              <a:buFont typeface="Noto Sans Symbols"/>
              <a:buChar char="●"/>
              <a:defRPr sz="2400" b="1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marL="685800" marR="0" lvl="1" indent="125730" algn="l" rtl="0">
              <a:lnSpc>
                <a:spcPct val="100000"/>
              </a:lnSpc>
              <a:spcBef>
                <a:spcPts val="440"/>
              </a:spcBef>
              <a:spcAft>
                <a:spcPts val="0"/>
              </a:spcAft>
              <a:buClr>
                <a:schemeClr val="accent2"/>
              </a:buClr>
              <a:buSzPct val="90000"/>
              <a:buFont typeface="Noto Sans Symbols"/>
              <a:buChar char="●"/>
              <a:defRPr sz="2200" b="1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marL="1035050" marR="0" lvl="2" indent="10795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90000"/>
              <a:buFont typeface="Noto Sans Symbols"/>
              <a:buChar char="●"/>
              <a:defRPr sz="2000" b="1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marL="1371600" marR="0" lvl="3" indent="64769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2"/>
              </a:buClr>
              <a:buSzPct val="90000"/>
              <a:buFont typeface="Noto Sans Symbols"/>
              <a:buChar char="●"/>
              <a:defRPr sz="1800" b="1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marL="1720850" marR="0" lvl="4" indent="5842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ct val="90000"/>
              <a:buFont typeface="Noto Sans Symbols"/>
              <a:buChar char="●"/>
              <a:defRPr sz="1800" b="1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marL="2514600" marR="0" lvl="5" indent="2794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marL="2971800" marR="0" lvl="6" indent="2794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marL="3429000" marR="0" lvl="7" indent="2794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marL="3886200" marR="0" lvl="8" indent="2794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>
            <a:endParaRPr/>
          </a:p>
        </p:txBody>
      </p:sp>
      <p:sp>
        <p:nvSpPr>
          <p:cNvPr id="270" name="Shape 270"/>
          <p:cNvSpPr txBox="1">
            <a:spLocks noGrp="1"/>
          </p:cNvSpPr>
          <p:nvPr>
            <p:ph type="dt" idx="10"/>
          </p:nvPr>
        </p:nvSpPr>
        <p:spPr>
          <a:xfrm>
            <a:off x="7556499" y="6356350"/>
            <a:ext cx="1148099" cy="3650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orbel"/>
              <a:buNone/>
              <a:defRPr sz="12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orbel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orbel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orbel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orbel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orbel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orbel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orbel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orbel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>
            <a:endParaRPr/>
          </a:p>
        </p:txBody>
      </p:sp>
      <p:sp>
        <p:nvSpPr>
          <p:cNvPr id="271" name="Shape 271"/>
          <p:cNvSpPr txBox="1">
            <a:spLocks noGrp="1"/>
          </p:cNvSpPr>
          <p:nvPr>
            <p:ph type="ftr" idx="11"/>
          </p:nvPr>
        </p:nvSpPr>
        <p:spPr>
          <a:xfrm>
            <a:off x="457200" y="6356350"/>
            <a:ext cx="2895600" cy="3650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orbel"/>
              <a:buNone/>
              <a:defRPr sz="12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orbel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orbel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orbel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orbel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orbel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orbel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orbel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orbel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>
            <a:endParaRPr/>
          </a:p>
        </p:txBody>
      </p:sp>
      <p:sp>
        <p:nvSpPr>
          <p:cNvPr id="272" name="Shape 272"/>
          <p:cNvSpPr txBox="1">
            <a:spLocks noGrp="1"/>
          </p:cNvSpPr>
          <p:nvPr>
            <p:ph type="sldNum" idx="12"/>
          </p:nvPr>
        </p:nvSpPr>
        <p:spPr>
          <a:xfrm>
            <a:off x="4267200" y="6356350"/>
            <a:ext cx="609599" cy="3650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Corbel"/>
              <a:buNone/>
            </a:pPr>
            <a:fld id="{00000000-1234-1234-1234-123412341234}" type="slidenum">
              <a:rPr lang="en-GB" sz="1200" b="0" i="0" u="none" strike="noStrike" cap="none">
                <a:solidFill>
                  <a:srgbClr val="FFFFFF"/>
                </a:solidFill>
                <a:latin typeface="Corbel"/>
                <a:ea typeface="Corbel"/>
                <a:cs typeface="Corbel"/>
                <a:sym typeface="Corbel"/>
              </a:rPr>
              <a:t>‹#›</a:t>
            </a:fld>
            <a:endParaRPr lang="en-GB" sz="1200" b="0" i="0" u="none" strike="noStrike" cap="none">
              <a:solidFill>
                <a:srgbClr val="FFFFFF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grpSp>
        <p:nvGrpSpPr>
          <p:cNvPr id="273" name="Shape 273"/>
          <p:cNvGrpSpPr/>
          <p:nvPr/>
        </p:nvGrpSpPr>
        <p:grpSpPr>
          <a:xfrm rot="5400000">
            <a:off x="4065300" y="3406397"/>
            <a:ext cx="6858000" cy="45204"/>
            <a:chOff x="0" y="1613645"/>
            <a:chExt cx="9144000" cy="45204"/>
          </a:xfrm>
        </p:grpSpPr>
        <p:cxnSp>
          <p:nvCxnSpPr>
            <p:cNvPr id="274" name="Shape 274"/>
            <p:cNvCxnSpPr/>
            <p:nvPr/>
          </p:nvCxnSpPr>
          <p:spPr>
            <a:xfrm>
              <a:off x="0" y="1657350"/>
              <a:ext cx="9144000" cy="1500"/>
            </a:xfrm>
            <a:prstGeom prst="straightConnector1">
              <a:avLst/>
            </a:prstGeom>
            <a:noFill/>
            <a:ln w="88900" cap="flat" cmpd="sng">
              <a:solidFill>
                <a:srgbClr val="5798E8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75" name="Shape 275"/>
            <p:cNvCxnSpPr/>
            <p:nvPr/>
          </p:nvCxnSpPr>
          <p:spPr>
            <a:xfrm>
              <a:off x="0" y="1613645"/>
              <a:ext cx="9144000" cy="150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Shape 2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" name="Shape 277"/>
          <p:cNvSpPr txBox="1">
            <a:spLocks noGrp="1"/>
          </p:cNvSpPr>
          <p:nvPr>
            <p:ph type="title"/>
          </p:nvPr>
        </p:nvSpPr>
        <p:spPr>
          <a:xfrm>
            <a:off x="1295400" y="381000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orbel"/>
              <a:buNone/>
              <a:defRPr sz="4800" b="1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lvl="1" indent="0" rtl="0">
              <a:spcBef>
                <a:spcPts val="0"/>
              </a:spcBef>
              <a:buFont typeface="Arial"/>
              <a:buNone/>
              <a:defRPr sz="1800"/>
            </a:lvl2pPr>
            <a:lvl3pPr lvl="2" indent="0" rtl="0">
              <a:spcBef>
                <a:spcPts val="0"/>
              </a:spcBef>
              <a:buFont typeface="Arial"/>
              <a:buNone/>
              <a:defRPr sz="1800"/>
            </a:lvl3pPr>
            <a:lvl4pPr lvl="3" indent="0" rtl="0">
              <a:spcBef>
                <a:spcPts val="0"/>
              </a:spcBef>
              <a:buFont typeface="Arial"/>
              <a:buNone/>
              <a:defRPr sz="1800"/>
            </a:lvl4pPr>
            <a:lvl5pPr lvl="4" indent="0" rtl="0">
              <a:spcBef>
                <a:spcPts val="0"/>
              </a:spcBef>
              <a:buFont typeface="Arial"/>
              <a:buNone/>
              <a:defRPr sz="1800"/>
            </a:lvl5pPr>
            <a:lvl6pPr lvl="5" indent="0" rtl="0">
              <a:spcBef>
                <a:spcPts val="0"/>
              </a:spcBef>
              <a:buFont typeface="Arial"/>
              <a:buNone/>
              <a:defRPr sz="1800"/>
            </a:lvl6pPr>
            <a:lvl7pPr lvl="6" indent="0" rtl="0">
              <a:spcBef>
                <a:spcPts val="0"/>
              </a:spcBef>
              <a:buFont typeface="Arial"/>
              <a:buNone/>
              <a:defRPr sz="1800"/>
            </a:lvl7pPr>
            <a:lvl8pPr lvl="7" indent="0" rtl="0">
              <a:spcBef>
                <a:spcPts val="0"/>
              </a:spcBef>
              <a:buFont typeface="Arial"/>
              <a:buNone/>
              <a:defRPr sz="1800"/>
            </a:lvl8pPr>
            <a:lvl9pPr lvl="8" indent="0" rtl="0">
              <a:spcBef>
                <a:spcPts val="0"/>
              </a:spcBef>
              <a:buFont typeface="Arial"/>
              <a:buNone/>
              <a:defRPr sz="1800"/>
            </a:lvl9pPr>
          </a:lstStyle>
          <a:p>
            <a:endParaRPr/>
          </a:p>
        </p:txBody>
      </p:sp>
      <p:sp>
        <p:nvSpPr>
          <p:cNvPr id="278" name="Shape 278"/>
          <p:cNvSpPr txBox="1">
            <a:spLocks noGrp="1"/>
          </p:cNvSpPr>
          <p:nvPr>
            <p:ph type="body" idx="1"/>
          </p:nvPr>
        </p:nvSpPr>
        <p:spPr>
          <a:xfrm>
            <a:off x="1295400" y="1905000"/>
            <a:ext cx="38099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175259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accent1"/>
              </a:buClr>
              <a:buSzPct val="90000"/>
              <a:buFont typeface="Noto Sans Symbols"/>
              <a:buChar char="●"/>
              <a:defRPr sz="2400" b="1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marL="685800" marR="0" lvl="1" indent="125730" algn="l" rtl="0">
              <a:lnSpc>
                <a:spcPct val="100000"/>
              </a:lnSpc>
              <a:spcBef>
                <a:spcPts val="440"/>
              </a:spcBef>
              <a:spcAft>
                <a:spcPts val="0"/>
              </a:spcAft>
              <a:buClr>
                <a:schemeClr val="accent2"/>
              </a:buClr>
              <a:buSzPct val="90000"/>
              <a:buFont typeface="Noto Sans Symbols"/>
              <a:buChar char="●"/>
              <a:defRPr sz="2200" b="1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marL="1035050" marR="0" lvl="2" indent="10795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90000"/>
              <a:buFont typeface="Noto Sans Symbols"/>
              <a:buChar char="●"/>
              <a:defRPr sz="2000" b="1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marL="1371600" marR="0" lvl="3" indent="64769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2"/>
              </a:buClr>
              <a:buSzPct val="90000"/>
              <a:buFont typeface="Noto Sans Symbols"/>
              <a:buChar char="●"/>
              <a:defRPr sz="1800" b="1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marL="1720850" marR="0" lvl="4" indent="5842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ct val="90000"/>
              <a:buFont typeface="Noto Sans Symbols"/>
              <a:buChar char="●"/>
              <a:defRPr sz="1800" b="1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marL="2514600" marR="0" lvl="5" indent="2794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marL="2971800" marR="0" lvl="6" indent="2794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marL="3429000" marR="0" lvl="7" indent="2794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marL="3886200" marR="0" lvl="8" indent="2794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>
            <a:endParaRPr/>
          </a:p>
        </p:txBody>
      </p:sp>
      <p:sp>
        <p:nvSpPr>
          <p:cNvPr id="279" name="Shape 279"/>
          <p:cNvSpPr txBox="1">
            <a:spLocks noGrp="1"/>
          </p:cNvSpPr>
          <p:nvPr>
            <p:ph type="body" idx="2"/>
          </p:nvPr>
        </p:nvSpPr>
        <p:spPr>
          <a:xfrm>
            <a:off x="5257800" y="1905000"/>
            <a:ext cx="38099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175259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accent1"/>
              </a:buClr>
              <a:buSzPct val="90000"/>
              <a:buFont typeface="Noto Sans Symbols"/>
              <a:buChar char="●"/>
              <a:defRPr sz="2400" b="1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marL="685800" marR="0" lvl="1" indent="125730" algn="l" rtl="0">
              <a:lnSpc>
                <a:spcPct val="100000"/>
              </a:lnSpc>
              <a:spcBef>
                <a:spcPts val="440"/>
              </a:spcBef>
              <a:spcAft>
                <a:spcPts val="0"/>
              </a:spcAft>
              <a:buClr>
                <a:schemeClr val="accent2"/>
              </a:buClr>
              <a:buSzPct val="90000"/>
              <a:buFont typeface="Noto Sans Symbols"/>
              <a:buChar char="●"/>
              <a:defRPr sz="2200" b="1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marL="1035050" marR="0" lvl="2" indent="10795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90000"/>
              <a:buFont typeface="Noto Sans Symbols"/>
              <a:buChar char="●"/>
              <a:defRPr sz="2000" b="1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marL="1371600" marR="0" lvl="3" indent="64769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2"/>
              </a:buClr>
              <a:buSzPct val="90000"/>
              <a:buFont typeface="Noto Sans Symbols"/>
              <a:buChar char="●"/>
              <a:defRPr sz="1800" b="1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marL="1720850" marR="0" lvl="4" indent="5842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ct val="90000"/>
              <a:buFont typeface="Noto Sans Symbols"/>
              <a:buChar char="●"/>
              <a:defRPr sz="1800" b="1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marL="2514600" marR="0" lvl="5" indent="2794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marL="2971800" marR="0" lvl="6" indent="2794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marL="3429000" marR="0" lvl="7" indent="2794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marL="3886200" marR="0" lvl="8" indent="2794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>
            <a:endParaRPr/>
          </a:p>
        </p:txBody>
      </p:sp>
      <p:sp>
        <p:nvSpPr>
          <p:cNvPr id="280" name="Shape 280"/>
          <p:cNvSpPr txBox="1">
            <a:spLocks noGrp="1"/>
          </p:cNvSpPr>
          <p:nvPr>
            <p:ph type="dt" idx="10"/>
          </p:nvPr>
        </p:nvSpPr>
        <p:spPr>
          <a:xfrm>
            <a:off x="6571128" y="6356350"/>
            <a:ext cx="2133599" cy="3650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orbel"/>
              <a:buNone/>
              <a:defRPr sz="12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orbel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orbel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orbel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orbel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orbel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orbel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orbel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orbel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>
            <a:endParaRPr/>
          </a:p>
        </p:txBody>
      </p:sp>
      <p:sp>
        <p:nvSpPr>
          <p:cNvPr id="281" name="Shape 281"/>
          <p:cNvSpPr txBox="1">
            <a:spLocks noGrp="1"/>
          </p:cNvSpPr>
          <p:nvPr>
            <p:ph type="ftr" idx="11"/>
          </p:nvPr>
        </p:nvSpPr>
        <p:spPr>
          <a:xfrm>
            <a:off x="457200" y="6356350"/>
            <a:ext cx="2895600" cy="3650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orbel"/>
              <a:buNone/>
              <a:defRPr sz="12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orbel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orbel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orbel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orbel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orbel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orbel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orbel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orbel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>
            <a:endParaRPr/>
          </a:p>
        </p:txBody>
      </p:sp>
      <p:sp>
        <p:nvSpPr>
          <p:cNvPr id="282" name="Shape 282"/>
          <p:cNvSpPr txBox="1">
            <a:spLocks noGrp="1"/>
          </p:cNvSpPr>
          <p:nvPr>
            <p:ph type="sldNum" idx="12"/>
          </p:nvPr>
        </p:nvSpPr>
        <p:spPr>
          <a:xfrm>
            <a:off x="4267200" y="6356350"/>
            <a:ext cx="609599" cy="3650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Corbel"/>
              <a:buNone/>
            </a:pPr>
            <a:fld id="{00000000-1234-1234-1234-123412341234}" type="slidenum">
              <a:rPr lang="en-GB" sz="1200" b="0" i="0" u="none" strike="noStrike" cap="none">
                <a:solidFill>
                  <a:srgbClr val="FFFFFF"/>
                </a:solidFill>
                <a:latin typeface="Corbel"/>
                <a:ea typeface="Corbel"/>
                <a:cs typeface="Corbel"/>
                <a:sym typeface="Corbel"/>
              </a:rPr>
              <a:t>‹#›</a:t>
            </a:fld>
            <a:endParaRPr lang="en-GB" sz="1200" b="0" i="0" u="none" strike="noStrike" cap="none">
              <a:solidFill>
                <a:srgbClr val="FFFFFF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le Slide with Picture">
    <p:bg>
      <p:bgPr>
        <a:blipFill rotWithShape="1"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1" name="Shape 41"/>
          <p:cNvGrpSpPr/>
          <p:nvPr/>
        </p:nvGrpSpPr>
        <p:grpSpPr>
          <a:xfrm>
            <a:off x="0" y="1461245"/>
            <a:ext cx="9144000" cy="45291"/>
            <a:chOff x="0" y="1613645"/>
            <a:chExt cx="9144000" cy="45291"/>
          </a:xfrm>
        </p:grpSpPr>
        <p:cxnSp>
          <p:nvCxnSpPr>
            <p:cNvPr id="42" name="Shape 42"/>
            <p:cNvCxnSpPr/>
            <p:nvPr/>
          </p:nvCxnSpPr>
          <p:spPr>
            <a:xfrm>
              <a:off x="0" y="1657350"/>
              <a:ext cx="9144000" cy="1587"/>
            </a:xfrm>
            <a:prstGeom prst="straightConnector1">
              <a:avLst/>
            </a:prstGeom>
            <a:noFill/>
            <a:ln w="88900" cap="flat" cmpd="sng">
              <a:solidFill>
                <a:srgbClr val="5798E8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3" name="Shape 43"/>
            <p:cNvCxnSpPr/>
            <p:nvPr/>
          </p:nvCxnSpPr>
          <p:spPr>
            <a:xfrm>
              <a:off x="0" y="1613645"/>
              <a:ext cx="9144000" cy="1587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grpSp>
        <p:nvGrpSpPr>
          <p:cNvPr id="44" name="Shape 44"/>
          <p:cNvGrpSpPr/>
          <p:nvPr/>
        </p:nvGrpSpPr>
        <p:grpSpPr>
          <a:xfrm>
            <a:off x="0" y="4952999"/>
            <a:ext cx="9144000" cy="45291"/>
            <a:chOff x="0" y="1613645"/>
            <a:chExt cx="9144000" cy="45291"/>
          </a:xfrm>
        </p:grpSpPr>
        <p:cxnSp>
          <p:nvCxnSpPr>
            <p:cNvPr id="45" name="Shape 45"/>
            <p:cNvCxnSpPr/>
            <p:nvPr/>
          </p:nvCxnSpPr>
          <p:spPr>
            <a:xfrm>
              <a:off x="0" y="1657350"/>
              <a:ext cx="9144000" cy="1587"/>
            </a:xfrm>
            <a:prstGeom prst="straightConnector1">
              <a:avLst/>
            </a:prstGeom>
            <a:noFill/>
            <a:ln w="88900" cap="flat" cmpd="sng">
              <a:solidFill>
                <a:srgbClr val="5798E8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6" name="Shape 46"/>
            <p:cNvCxnSpPr/>
            <p:nvPr/>
          </p:nvCxnSpPr>
          <p:spPr>
            <a:xfrm>
              <a:off x="0" y="1613645"/>
              <a:ext cx="9144000" cy="1587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47" name="Shape 47"/>
          <p:cNvSpPr txBox="1">
            <a:spLocks noGrp="1"/>
          </p:cNvSpPr>
          <p:nvPr>
            <p:ph type="ctrTitle"/>
          </p:nvPr>
        </p:nvSpPr>
        <p:spPr>
          <a:xfrm>
            <a:off x="5365376" y="1573304"/>
            <a:ext cx="3653116" cy="213359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orbel"/>
              <a:buNone/>
              <a:defRPr sz="4800" b="1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lvl="1" indent="0">
              <a:spcBef>
                <a:spcPts val="0"/>
              </a:spcBef>
              <a:buFont typeface="Arial"/>
              <a:buNone/>
              <a:defRPr sz="1800"/>
            </a:lvl2pPr>
            <a:lvl3pPr lvl="2" indent="0">
              <a:spcBef>
                <a:spcPts val="0"/>
              </a:spcBef>
              <a:buFont typeface="Arial"/>
              <a:buNone/>
              <a:defRPr sz="1800"/>
            </a:lvl3pPr>
            <a:lvl4pPr lvl="3" indent="0">
              <a:spcBef>
                <a:spcPts val="0"/>
              </a:spcBef>
              <a:buFont typeface="Arial"/>
              <a:buNone/>
              <a:defRPr sz="1800"/>
            </a:lvl4pPr>
            <a:lvl5pPr lvl="4" indent="0">
              <a:spcBef>
                <a:spcPts val="0"/>
              </a:spcBef>
              <a:buFont typeface="Arial"/>
              <a:buNone/>
              <a:defRPr sz="1800"/>
            </a:lvl5pPr>
            <a:lvl6pPr lvl="5" indent="0">
              <a:spcBef>
                <a:spcPts val="0"/>
              </a:spcBef>
              <a:buFont typeface="Arial"/>
              <a:buNone/>
              <a:defRPr sz="1800"/>
            </a:lvl6pPr>
            <a:lvl7pPr lvl="6" indent="0">
              <a:spcBef>
                <a:spcPts val="0"/>
              </a:spcBef>
              <a:buFont typeface="Arial"/>
              <a:buNone/>
              <a:defRPr sz="1800"/>
            </a:lvl7pPr>
            <a:lvl8pPr lvl="7" indent="0">
              <a:spcBef>
                <a:spcPts val="0"/>
              </a:spcBef>
              <a:buFont typeface="Arial"/>
              <a:buNone/>
              <a:defRPr sz="1800"/>
            </a:lvl8pPr>
            <a:lvl9pPr lvl="8" indent="0">
              <a:spcBef>
                <a:spcPts val="0"/>
              </a:spcBef>
              <a:buFont typeface="Arial"/>
              <a:buNone/>
              <a:defRPr sz="1800"/>
            </a:lvl9pPr>
          </a:lstStyle>
          <a:p>
            <a:endParaRPr/>
          </a:p>
        </p:txBody>
      </p:sp>
      <p:sp>
        <p:nvSpPr>
          <p:cNvPr id="48" name="Shape 48"/>
          <p:cNvSpPr txBox="1">
            <a:spLocks noGrp="1"/>
          </p:cNvSpPr>
          <p:nvPr>
            <p:ph type="subTitle" idx="1"/>
          </p:nvPr>
        </p:nvSpPr>
        <p:spPr>
          <a:xfrm>
            <a:off x="5365376" y="3998257"/>
            <a:ext cx="3653116" cy="88302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r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sz="2400" b="1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marL="457200" marR="0" lvl="1" indent="0" algn="ctr" rtl="0">
              <a:lnSpc>
                <a:spcPct val="100000"/>
              </a:lnSpc>
              <a:spcBef>
                <a:spcPts val="440"/>
              </a:spcBef>
              <a:spcAft>
                <a:spcPts val="0"/>
              </a:spcAft>
              <a:buClr>
                <a:schemeClr val="accent2"/>
              </a:buClr>
              <a:buFont typeface="Noto Sans Symbols"/>
              <a:buNone/>
              <a:defRPr sz="2200" b="1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marL="914400" marR="0" lvl="2" indent="0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sz="2000" b="1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marL="1371600" marR="0" lvl="3" indent="0" algn="ctr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2"/>
              </a:buClr>
              <a:buFont typeface="Noto Sans Symbols"/>
              <a:buNone/>
              <a:defRPr sz="1800" b="1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marL="1828800" marR="0" lvl="4" indent="0" algn="ctr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sz="1800" b="1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marL="2286000" marR="0" lvl="5" indent="0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20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marL="2743200" marR="0" lvl="6" indent="0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20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marL="3200400" marR="0" lvl="7" indent="0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20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marL="3657600" marR="0" lvl="8" indent="0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20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>
            <a:endParaRPr/>
          </a:p>
        </p:txBody>
      </p:sp>
      <p:sp>
        <p:nvSpPr>
          <p:cNvPr id="49" name="Shape 49"/>
          <p:cNvSpPr txBox="1">
            <a:spLocks noGrp="1"/>
          </p:cNvSpPr>
          <p:nvPr>
            <p:ph type="dt" idx="10"/>
          </p:nvPr>
        </p:nvSpPr>
        <p:spPr>
          <a:xfrm>
            <a:off x="6571128" y="6356350"/>
            <a:ext cx="2133598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orbel"/>
              <a:buNone/>
              <a:defRPr sz="12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orbel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orbel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orbel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orbel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orbel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orbel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orbel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orbel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>
            <a:endParaRPr/>
          </a:p>
        </p:txBody>
      </p:sp>
      <p:sp>
        <p:nvSpPr>
          <p:cNvPr id="50" name="Shape 50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orbel"/>
              <a:buNone/>
              <a:defRPr sz="12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orbel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orbel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orbel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orbel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orbel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orbel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orbel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orbel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>
            <a:endParaRPr/>
          </a:p>
        </p:txBody>
      </p:sp>
      <p:sp>
        <p:nvSpPr>
          <p:cNvPr id="51" name="Shape 51"/>
          <p:cNvSpPr/>
          <p:nvPr/>
        </p:nvSpPr>
        <p:spPr>
          <a:xfrm>
            <a:off x="134469" y="685800"/>
            <a:ext cx="5268049" cy="5268049"/>
          </a:xfrm>
          <a:prstGeom prst="ellipse">
            <a:avLst/>
          </a:prstGeom>
          <a:gradFill>
            <a:gsLst>
              <a:gs pos="0">
                <a:schemeClr val="accent1"/>
              </a:gs>
              <a:gs pos="50000">
                <a:srgbClr val="D59300"/>
              </a:gs>
              <a:gs pos="100000">
                <a:schemeClr val="accent1"/>
              </a:gs>
            </a:gsLst>
            <a:lin ang="8400000" scaled="0"/>
          </a:gradFill>
          <a:ln>
            <a:noFill/>
          </a:ln>
          <a:effectLst>
            <a:outerShdw blurRad="50799" dist="38100" dir="5400000" algn="t" rotWithShape="0">
              <a:srgbClr val="000000">
                <a:alpha val="40000"/>
              </a:srgbClr>
            </a:outerShdw>
          </a:effectLst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800" b="0" i="0" u="none" strike="noStrike" cap="none">
              <a:solidFill>
                <a:srgbClr val="FFFFFF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sp>
        <p:nvSpPr>
          <p:cNvPr id="52" name="Shape 52"/>
          <p:cNvSpPr/>
          <p:nvPr/>
        </p:nvSpPr>
        <p:spPr>
          <a:xfrm>
            <a:off x="229676" y="712693"/>
            <a:ext cx="4983478" cy="4983478"/>
          </a:xfrm>
          <a:prstGeom prst="ellipse">
            <a:avLst/>
          </a:prstGeom>
          <a:gradFill>
            <a:gsLst>
              <a:gs pos="0">
                <a:srgbClr val="F97817">
                  <a:alpha val="29411"/>
                </a:srgbClr>
              </a:gs>
              <a:gs pos="100000">
                <a:srgbClr val="C65805">
                  <a:alpha val="29411"/>
                </a:srgbClr>
              </a:gs>
            </a:gsLst>
            <a:lin ang="2700000" scaled="0"/>
          </a:gra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800" b="0" i="0" u="none" strike="noStrike" cap="none">
              <a:solidFill>
                <a:srgbClr val="FFFFFF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sp>
        <p:nvSpPr>
          <p:cNvPr id="53" name="Shape 53"/>
          <p:cNvSpPr>
            <a:spLocks noGrp="1"/>
          </p:cNvSpPr>
          <p:nvPr>
            <p:ph type="pic" idx="2"/>
          </p:nvPr>
        </p:nvSpPr>
        <p:spPr>
          <a:xfrm>
            <a:off x="241232" y="716991"/>
            <a:ext cx="4906459" cy="4852935"/>
          </a:xfrm>
          <a:prstGeom prst="ellipse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-342900" algn="r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sz="1800" b="1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marL="685800" marR="0" lvl="1" indent="-102869" algn="l" rtl="0">
              <a:lnSpc>
                <a:spcPct val="100000"/>
              </a:lnSpc>
              <a:spcBef>
                <a:spcPts val="440"/>
              </a:spcBef>
              <a:spcAft>
                <a:spcPts val="0"/>
              </a:spcAft>
              <a:buClr>
                <a:schemeClr val="accent2"/>
              </a:buClr>
              <a:buSzPct val="90000"/>
              <a:buFont typeface="Noto Sans Symbols"/>
              <a:buChar char="●"/>
              <a:defRPr sz="2200" b="1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marL="1035050" marR="0" lvl="2" indent="-12065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90000"/>
              <a:buFont typeface="Noto Sans Symbols"/>
              <a:buChar char="●"/>
              <a:defRPr sz="2000" b="1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marL="1371600" marR="0" lvl="3" indent="-13843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2"/>
              </a:buClr>
              <a:buSzPct val="90000"/>
              <a:buFont typeface="Noto Sans Symbols"/>
              <a:buChar char="●"/>
              <a:defRPr sz="1800" b="1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marL="1720850" marR="0" lvl="4" indent="-14478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ct val="90000"/>
              <a:buFont typeface="Noto Sans Symbols"/>
              <a:buChar char="●"/>
              <a:defRPr sz="1800" b="1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marL="2514600" marR="0" lvl="5" indent="254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marL="2971800" marR="0" lvl="6" indent="254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marL="3429000" marR="0" lvl="7" indent="254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marL="3886200" marR="0" lvl="8" indent="254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Section Header">
    <p:bg>
      <p:bgPr>
        <a:blipFill rotWithShape="1"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Shape 55"/>
          <p:cNvSpPr txBox="1">
            <a:spLocks noGrp="1"/>
          </p:cNvSpPr>
          <p:nvPr>
            <p:ph type="title"/>
          </p:nvPr>
        </p:nvSpPr>
        <p:spPr>
          <a:xfrm>
            <a:off x="457200" y="2133600"/>
            <a:ext cx="8228013" cy="136207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orbel"/>
              <a:buNone/>
              <a:defRPr sz="4800" b="1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lvl="1" indent="0">
              <a:spcBef>
                <a:spcPts val="0"/>
              </a:spcBef>
              <a:buFont typeface="Arial"/>
              <a:buNone/>
              <a:defRPr sz="1800"/>
            </a:lvl2pPr>
            <a:lvl3pPr lvl="2" indent="0">
              <a:spcBef>
                <a:spcPts val="0"/>
              </a:spcBef>
              <a:buFont typeface="Arial"/>
              <a:buNone/>
              <a:defRPr sz="1800"/>
            </a:lvl3pPr>
            <a:lvl4pPr lvl="3" indent="0">
              <a:spcBef>
                <a:spcPts val="0"/>
              </a:spcBef>
              <a:buFont typeface="Arial"/>
              <a:buNone/>
              <a:defRPr sz="1800"/>
            </a:lvl4pPr>
            <a:lvl5pPr lvl="4" indent="0">
              <a:spcBef>
                <a:spcPts val="0"/>
              </a:spcBef>
              <a:buFont typeface="Arial"/>
              <a:buNone/>
              <a:defRPr sz="1800"/>
            </a:lvl5pPr>
            <a:lvl6pPr lvl="5" indent="0">
              <a:spcBef>
                <a:spcPts val="0"/>
              </a:spcBef>
              <a:buFont typeface="Arial"/>
              <a:buNone/>
              <a:defRPr sz="1800"/>
            </a:lvl6pPr>
            <a:lvl7pPr lvl="6" indent="0">
              <a:spcBef>
                <a:spcPts val="0"/>
              </a:spcBef>
              <a:buFont typeface="Arial"/>
              <a:buNone/>
              <a:defRPr sz="1800"/>
            </a:lvl7pPr>
            <a:lvl8pPr lvl="7" indent="0">
              <a:spcBef>
                <a:spcPts val="0"/>
              </a:spcBef>
              <a:buFont typeface="Arial"/>
              <a:buNone/>
              <a:defRPr sz="1800"/>
            </a:lvl8pPr>
            <a:lvl9pPr lvl="8" indent="0">
              <a:spcBef>
                <a:spcPts val="0"/>
              </a:spcBef>
              <a:buFont typeface="Arial"/>
              <a:buNone/>
              <a:defRPr sz="1800"/>
            </a:lvl9pPr>
          </a:lstStyle>
          <a:p>
            <a:endParaRPr/>
          </a:p>
        </p:txBody>
      </p:sp>
      <p:sp>
        <p:nvSpPr>
          <p:cNvPr id="56" name="Shape 56"/>
          <p:cNvSpPr txBox="1">
            <a:spLocks noGrp="1"/>
          </p:cNvSpPr>
          <p:nvPr>
            <p:ph type="body" idx="1"/>
          </p:nvPr>
        </p:nvSpPr>
        <p:spPr>
          <a:xfrm>
            <a:off x="457200" y="3529012"/>
            <a:ext cx="8228013" cy="134778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sz="2000" b="1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2"/>
              </a:buClr>
              <a:buFont typeface="Noto Sans Symbols"/>
              <a:buNone/>
              <a:defRPr sz="1800" b="1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sz="1600" b="1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accent2"/>
              </a:buClr>
              <a:buFont typeface="Noto Sans Symbols"/>
              <a:buNone/>
              <a:defRPr sz="1400" b="1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sz="1400" b="1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4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4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4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4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>
            <a:endParaRPr/>
          </a:p>
        </p:txBody>
      </p:sp>
      <p:sp>
        <p:nvSpPr>
          <p:cNvPr id="57" name="Shape 57"/>
          <p:cNvSpPr txBox="1">
            <a:spLocks noGrp="1"/>
          </p:cNvSpPr>
          <p:nvPr>
            <p:ph type="dt" idx="10"/>
          </p:nvPr>
        </p:nvSpPr>
        <p:spPr>
          <a:xfrm>
            <a:off x="6571128" y="6356350"/>
            <a:ext cx="2133598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orbel"/>
              <a:buNone/>
              <a:defRPr sz="12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orbel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orbel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orbel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orbel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orbel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orbel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orbel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orbel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>
            <a:endParaRPr/>
          </a:p>
        </p:txBody>
      </p:sp>
      <p:sp>
        <p:nvSpPr>
          <p:cNvPr id="58" name="Shape 58"/>
          <p:cNvSpPr txBox="1">
            <a:spLocks noGrp="1"/>
          </p:cNvSpPr>
          <p:nvPr>
            <p:ph type="ftr" idx="11"/>
          </p:nvPr>
        </p:nvSpPr>
        <p:spPr>
          <a:xfrm>
            <a:off x="457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orbel"/>
              <a:buNone/>
              <a:defRPr sz="12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orbel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orbel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orbel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orbel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orbel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orbel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orbel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orbel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>
            <a:endParaRPr/>
          </a:p>
        </p:txBody>
      </p:sp>
      <p:sp>
        <p:nvSpPr>
          <p:cNvPr id="59" name="Shape 59"/>
          <p:cNvSpPr txBox="1">
            <a:spLocks noGrp="1"/>
          </p:cNvSpPr>
          <p:nvPr>
            <p:ph type="sldNum" idx="12"/>
          </p:nvPr>
        </p:nvSpPr>
        <p:spPr>
          <a:xfrm>
            <a:off x="4267200" y="6356350"/>
            <a:ext cx="6095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Corbel"/>
              <a:buNone/>
            </a:pPr>
            <a:fld id="{00000000-1234-1234-1234-123412341234}" type="slidenum">
              <a:rPr lang="en-GB" sz="1200" b="0" i="0" u="none" strike="noStrike" cap="none">
                <a:solidFill>
                  <a:srgbClr val="FFFFFF"/>
                </a:solidFill>
                <a:latin typeface="Corbel"/>
                <a:ea typeface="Corbel"/>
                <a:cs typeface="Corbel"/>
                <a:sym typeface="Corbel"/>
              </a:rPr>
              <a:t>‹#›</a:t>
            </a:fld>
            <a:endParaRPr lang="en-GB" sz="1200" b="0" i="0" u="none" strike="noStrike" cap="none">
              <a:solidFill>
                <a:srgbClr val="FFFFFF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grpSp>
        <p:nvGrpSpPr>
          <p:cNvPr id="60" name="Shape 60"/>
          <p:cNvGrpSpPr/>
          <p:nvPr/>
        </p:nvGrpSpPr>
        <p:grpSpPr>
          <a:xfrm>
            <a:off x="0" y="1447798"/>
            <a:ext cx="9144000" cy="45291"/>
            <a:chOff x="0" y="1613645"/>
            <a:chExt cx="9144000" cy="45291"/>
          </a:xfrm>
        </p:grpSpPr>
        <p:cxnSp>
          <p:nvCxnSpPr>
            <p:cNvPr id="61" name="Shape 61"/>
            <p:cNvCxnSpPr/>
            <p:nvPr/>
          </p:nvCxnSpPr>
          <p:spPr>
            <a:xfrm>
              <a:off x="0" y="1657350"/>
              <a:ext cx="9144000" cy="1587"/>
            </a:xfrm>
            <a:prstGeom prst="straightConnector1">
              <a:avLst/>
            </a:prstGeom>
            <a:noFill/>
            <a:ln w="88900" cap="flat" cmpd="sng">
              <a:solidFill>
                <a:srgbClr val="5798E8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2" name="Shape 62"/>
            <p:cNvCxnSpPr/>
            <p:nvPr/>
          </p:nvCxnSpPr>
          <p:spPr>
            <a:xfrm>
              <a:off x="0" y="1613645"/>
              <a:ext cx="9144000" cy="1587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grpSp>
        <p:nvGrpSpPr>
          <p:cNvPr id="63" name="Shape 63"/>
          <p:cNvGrpSpPr/>
          <p:nvPr/>
        </p:nvGrpSpPr>
        <p:grpSpPr>
          <a:xfrm>
            <a:off x="0" y="4939551"/>
            <a:ext cx="9144000" cy="45291"/>
            <a:chOff x="0" y="1613645"/>
            <a:chExt cx="9144000" cy="45291"/>
          </a:xfrm>
        </p:grpSpPr>
        <p:cxnSp>
          <p:nvCxnSpPr>
            <p:cNvPr id="64" name="Shape 64"/>
            <p:cNvCxnSpPr/>
            <p:nvPr/>
          </p:nvCxnSpPr>
          <p:spPr>
            <a:xfrm>
              <a:off x="0" y="1657350"/>
              <a:ext cx="9144000" cy="1587"/>
            </a:xfrm>
            <a:prstGeom prst="straightConnector1">
              <a:avLst/>
            </a:prstGeom>
            <a:noFill/>
            <a:ln w="88900" cap="flat" cmpd="sng">
              <a:solidFill>
                <a:srgbClr val="5798E8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5" name="Shape 65"/>
            <p:cNvCxnSpPr/>
            <p:nvPr/>
          </p:nvCxnSpPr>
          <p:spPr>
            <a:xfrm>
              <a:off x="0" y="1613645"/>
              <a:ext cx="9144000" cy="1587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Shape 67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orbel"/>
              <a:buNone/>
              <a:defRPr sz="4800" b="1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lvl="1" indent="0">
              <a:spcBef>
                <a:spcPts val="0"/>
              </a:spcBef>
              <a:buFont typeface="Arial"/>
              <a:buNone/>
              <a:defRPr sz="1800"/>
            </a:lvl2pPr>
            <a:lvl3pPr lvl="2" indent="0">
              <a:spcBef>
                <a:spcPts val="0"/>
              </a:spcBef>
              <a:buFont typeface="Arial"/>
              <a:buNone/>
              <a:defRPr sz="1800"/>
            </a:lvl3pPr>
            <a:lvl4pPr lvl="3" indent="0">
              <a:spcBef>
                <a:spcPts val="0"/>
              </a:spcBef>
              <a:buFont typeface="Arial"/>
              <a:buNone/>
              <a:defRPr sz="1800"/>
            </a:lvl4pPr>
            <a:lvl5pPr lvl="4" indent="0">
              <a:spcBef>
                <a:spcPts val="0"/>
              </a:spcBef>
              <a:buFont typeface="Arial"/>
              <a:buNone/>
              <a:defRPr sz="1800"/>
            </a:lvl5pPr>
            <a:lvl6pPr lvl="5" indent="0">
              <a:spcBef>
                <a:spcPts val="0"/>
              </a:spcBef>
              <a:buFont typeface="Arial"/>
              <a:buNone/>
              <a:defRPr sz="1800"/>
            </a:lvl6pPr>
            <a:lvl7pPr lvl="6" indent="0">
              <a:spcBef>
                <a:spcPts val="0"/>
              </a:spcBef>
              <a:buFont typeface="Arial"/>
              <a:buNone/>
              <a:defRPr sz="1800"/>
            </a:lvl7pPr>
            <a:lvl8pPr lvl="7" indent="0">
              <a:spcBef>
                <a:spcPts val="0"/>
              </a:spcBef>
              <a:buFont typeface="Arial"/>
              <a:buNone/>
              <a:defRPr sz="1800"/>
            </a:lvl8pPr>
            <a:lvl9pPr lvl="8" indent="0">
              <a:spcBef>
                <a:spcPts val="0"/>
              </a:spcBef>
              <a:buFont typeface="Arial"/>
              <a:buNone/>
              <a:defRPr sz="1800"/>
            </a:lvl9pPr>
          </a:lstStyle>
          <a:p>
            <a:endParaRPr/>
          </a:p>
        </p:txBody>
      </p:sp>
      <p:sp>
        <p:nvSpPr>
          <p:cNvPr id="68" name="Shape 68"/>
          <p:cNvSpPr txBox="1">
            <a:spLocks noGrp="1"/>
          </p:cNvSpPr>
          <p:nvPr>
            <p:ph type="body" idx="1"/>
          </p:nvPr>
        </p:nvSpPr>
        <p:spPr>
          <a:xfrm>
            <a:off x="457200" y="2057400"/>
            <a:ext cx="3931918" cy="398032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-1143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90000"/>
              <a:buFont typeface="Noto Sans Symbols"/>
              <a:buChar char="●"/>
              <a:defRPr sz="2000" b="1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marL="685800" marR="0" lvl="1" indent="-13843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2"/>
              </a:buClr>
              <a:buSzPct val="90000"/>
              <a:buFont typeface="Noto Sans Symbols"/>
              <a:buChar char="●"/>
              <a:defRPr sz="1800" b="1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marL="1035050" marR="0" lvl="2" indent="-14478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ct val="90000"/>
              <a:buFont typeface="Noto Sans Symbols"/>
              <a:buChar char="●"/>
              <a:defRPr sz="1800" b="1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marL="1371600" marR="0" lvl="3" indent="-13843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2"/>
              </a:buClr>
              <a:buSzPct val="90000"/>
              <a:buFont typeface="Noto Sans Symbols"/>
              <a:buChar char="●"/>
              <a:defRPr sz="1800" b="1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marL="1720850" marR="0" lvl="4" indent="-14478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ct val="90000"/>
              <a:buFont typeface="Noto Sans Symbols"/>
              <a:buChar char="●"/>
              <a:defRPr sz="1800" b="1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marL="2514600" marR="0" lvl="5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marL="2971800" marR="0" lvl="6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marL="3429000" marR="0" lvl="7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marL="3886200" marR="0" lvl="8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>
            <a:endParaRPr/>
          </a:p>
        </p:txBody>
      </p:sp>
      <p:sp>
        <p:nvSpPr>
          <p:cNvPr id="69" name="Shape 69"/>
          <p:cNvSpPr txBox="1">
            <a:spLocks noGrp="1"/>
          </p:cNvSpPr>
          <p:nvPr>
            <p:ph type="body" idx="2"/>
          </p:nvPr>
        </p:nvSpPr>
        <p:spPr>
          <a:xfrm>
            <a:off x="4754880" y="2057400"/>
            <a:ext cx="3931918" cy="398032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-1143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90000"/>
              <a:buFont typeface="Noto Sans Symbols"/>
              <a:buChar char="●"/>
              <a:defRPr sz="2000" b="1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marL="685800" marR="0" lvl="1" indent="-13843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2"/>
              </a:buClr>
              <a:buSzPct val="90000"/>
              <a:buFont typeface="Noto Sans Symbols"/>
              <a:buChar char="●"/>
              <a:defRPr sz="1800" b="1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marL="1035050" marR="0" lvl="2" indent="-14478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ct val="90000"/>
              <a:buFont typeface="Noto Sans Symbols"/>
              <a:buChar char="●"/>
              <a:defRPr sz="1800" b="1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marL="1371600" marR="0" lvl="3" indent="-13843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2"/>
              </a:buClr>
              <a:buSzPct val="90000"/>
              <a:buFont typeface="Noto Sans Symbols"/>
              <a:buChar char="●"/>
              <a:defRPr sz="1800" b="1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marL="1720850" marR="0" lvl="4" indent="-14478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ct val="90000"/>
              <a:buFont typeface="Noto Sans Symbols"/>
              <a:buChar char="●"/>
              <a:defRPr sz="1800" b="1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marL="2514600" marR="0" lvl="5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marL="2971800" marR="0" lvl="6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marL="3429000" marR="0" lvl="7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marL="3886200" marR="0" lvl="8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>
            <a:endParaRPr/>
          </a:p>
        </p:txBody>
      </p:sp>
      <p:sp>
        <p:nvSpPr>
          <p:cNvPr id="70" name="Shape 70"/>
          <p:cNvSpPr txBox="1">
            <a:spLocks noGrp="1"/>
          </p:cNvSpPr>
          <p:nvPr>
            <p:ph type="dt" idx="10"/>
          </p:nvPr>
        </p:nvSpPr>
        <p:spPr>
          <a:xfrm>
            <a:off x="6571128" y="6356350"/>
            <a:ext cx="2133598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orbel"/>
              <a:buNone/>
              <a:defRPr sz="12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orbel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orbel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orbel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orbel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orbel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orbel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orbel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orbel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>
            <a:endParaRPr/>
          </a:p>
        </p:txBody>
      </p:sp>
      <p:sp>
        <p:nvSpPr>
          <p:cNvPr id="71" name="Shape 71"/>
          <p:cNvSpPr txBox="1">
            <a:spLocks noGrp="1"/>
          </p:cNvSpPr>
          <p:nvPr>
            <p:ph type="ftr" idx="11"/>
          </p:nvPr>
        </p:nvSpPr>
        <p:spPr>
          <a:xfrm>
            <a:off x="457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orbel"/>
              <a:buNone/>
              <a:defRPr sz="12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orbel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orbel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orbel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orbel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orbel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orbel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orbel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orbel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>
            <a:endParaRPr/>
          </a:p>
        </p:txBody>
      </p:sp>
      <p:sp>
        <p:nvSpPr>
          <p:cNvPr id="72" name="Shape 72"/>
          <p:cNvSpPr txBox="1">
            <a:spLocks noGrp="1"/>
          </p:cNvSpPr>
          <p:nvPr>
            <p:ph type="sldNum" idx="12"/>
          </p:nvPr>
        </p:nvSpPr>
        <p:spPr>
          <a:xfrm>
            <a:off x="4267200" y="6356350"/>
            <a:ext cx="6095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Corbel"/>
              <a:buNone/>
            </a:pPr>
            <a:fld id="{00000000-1234-1234-1234-123412341234}" type="slidenum">
              <a:rPr lang="en-GB" sz="1200" b="0" i="0" u="none" strike="noStrike" cap="none">
                <a:solidFill>
                  <a:srgbClr val="FFFFFF"/>
                </a:solidFill>
                <a:latin typeface="Corbel"/>
                <a:ea typeface="Corbel"/>
                <a:cs typeface="Corbel"/>
                <a:sym typeface="Corbel"/>
              </a:rPr>
              <a:t>‹#›</a:t>
            </a:fld>
            <a:endParaRPr lang="en-GB" sz="1200" b="0" i="0" u="none" strike="noStrike" cap="none">
              <a:solidFill>
                <a:srgbClr val="FFFFFF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grpSp>
        <p:nvGrpSpPr>
          <p:cNvPr id="73" name="Shape 73"/>
          <p:cNvGrpSpPr/>
          <p:nvPr/>
        </p:nvGrpSpPr>
        <p:grpSpPr>
          <a:xfrm>
            <a:off x="0" y="1584167"/>
            <a:ext cx="9144000" cy="45291"/>
            <a:chOff x="0" y="1613645"/>
            <a:chExt cx="9144000" cy="45291"/>
          </a:xfrm>
        </p:grpSpPr>
        <p:cxnSp>
          <p:nvCxnSpPr>
            <p:cNvPr id="74" name="Shape 74"/>
            <p:cNvCxnSpPr/>
            <p:nvPr/>
          </p:nvCxnSpPr>
          <p:spPr>
            <a:xfrm>
              <a:off x="0" y="1657350"/>
              <a:ext cx="9144000" cy="1587"/>
            </a:xfrm>
            <a:prstGeom prst="straightConnector1">
              <a:avLst/>
            </a:prstGeom>
            <a:noFill/>
            <a:ln w="88900" cap="flat" cmpd="sng">
              <a:solidFill>
                <a:srgbClr val="5798E8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5" name="Shape 75"/>
            <p:cNvCxnSpPr/>
            <p:nvPr/>
          </p:nvCxnSpPr>
          <p:spPr>
            <a:xfrm>
              <a:off x="0" y="1613645"/>
              <a:ext cx="9144000" cy="1587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>
  <p:cSld name="Comparison"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7" name="Shape 77"/>
          <p:cNvGrpSpPr/>
          <p:nvPr/>
        </p:nvGrpSpPr>
        <p:grpSpPr>
          <a:xfrm>
            <a:off x="0" y="1584167"/>
            <a:ext cx="9144000" cy="45291"/>
            <a:chOff x="0" y="1613645"/>
            <a:chExt cx="9144000" cy="45291"/>
          </a:xfrm>
        </p:grpSpPr>
        <p:cxnSp>
          <p:nvCxnSpPr>
            <p:cNvPr id="78" name="Shape 78"/>
            <p:cNvCxnSpPr/>
            <p:nvPr/>
          </p:nvCxnSpPr>
          <p:spPr>
            <a:xfrm>
              <a:off x="0" y="1657350"/>
              <a:ext cx="9144000" cy="1587"/>
            </a:xfrm>
            <a:prstGeom prst="straightConnector1">
              <a:avLst/>
            </a:prstGeom>
            <a:noFill/>
            <a:ln w="88900" cap="flat" cmpd="sng">
              <a:solidFill>
                <a:srgbClr val="5798E8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9" name="Shape 79"/>
            <p:cNvCxnSpPr/>
            <p:nvPr/>
          </p:nvCxnSpPr>
          <p:spPr>
            <a:xfrm>
              <a:off x="0" y="1613645"/>
              <a:ext cx="9144000" cy="1587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80" name="Shape 80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orbel"/>
              <a:buNone/>
              <a:defRPr sz="4800" b="1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lvl="1" indent="0">
              <a:spcBef>
                <a:spcPts val="0"/>
              </a:spcBef>
              <a:buFont typeface="Arial"/>
              <a:buNone/>
              <a:defRPr sz="1800"/>
            </a:lvl2pPr>
            <a:lvl3pPr lvl="2" indent="0">
              <a:spcBef>
                <a:spcPts val="0"/>
              </a:spcBef>
              <a:buFont typeface="Arial"/>
              <a:buNone/>
              <a:defRPr sz="1800"/>
            </a:lvl3pPr>
            <a:lvl4pPr lvl="3" indent="0">
              <a:spcBef>
                <a:spcPts val="0"/>
              </a:spcBef>
              <a:buFont typeface="Arial"/>
              <a:buNone/>
              <a:defRPr sz="1800"/>
            </a:lvl4pPr>
            <a:lvl5pPr lvl="4" indent="0">
              <a:spcBef>
                <a:spcPts val="0"/>
              </a:spcBef>
              <a:buFont typeface="Arial"/>
              <a:buNone/>
              <a:defRPr sz="1800"/>
            </a:lvl5pPr>
            <a:lvl6pPr lvl="5" indent="0">
              <a:spcBef>
                <a:spcPts val="0"/>
              </a:spcBef>
              <a:buFont typeface="Arial"/>
              <a:buNone/>
              <a:defRPr sz="1800"/>
            </a:lvl6pPr>
            <a:lvl7pPr lvl="6" indent="0">
              <a:spcBef>
                <a:spcPts val="0"/>
              </a:spcBef>
              <a:buFont typeface="Arial"/>
              <a:buNone/>
              <a:defRPr sz="1800"/>
            </a:lvl7pPr>
            <a:lvl8pPr lvl="7" indent="0">
              <a:spcBef>
                <a:spcPts val="0"/>
              </a:spcBef>
              <a:buFont typeface="Arial"/>
              <a:buNone/>
              <a:defRPr sz="1800"/>
            </a:lvl8pPr>
            <a:lvl9pPr lvl="8" indent="0">
              <a:spcBef>
                <a:spcPts val="0"/>
              </a:spcBef>
              <a:buFont typeface="Arial"/>
              <a:buNone/>
              <a:defRPr sz="1800"/>
            </a:lvl9pPr>
          </a:lstStyle>
          <a:p>
            <a:endParaRPr/>
          </a:p>
        </p:txBody>
      </p:sp>
      <p:sp>
        <p:nvSpPr>
          <p:cNvPr id="81" name="Shape 81"/>
          <p:cNvSpPr txBox="1">
            <a:spLocks noGrp="1"/>
          </p:cNvSpPr>
          <p:nvPr>
            <p:ph type="body" idx="1"/>
          </p:nvPr>
        </p:nvSpPr>
        <p:spPr>
          <a:xfrm>
            <a:off x="457200" y="1734668"/>
            <a:ext cx="3931918" cy="744071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sz="2800" b="1" i="0" u="none" strike="noStrike" cap="non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Font typeface="Noto Sans Symbols"/>
              <a:buNone/>
              <a:defRPr sz="2000" b="1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sz="1800" b="1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accent2"/>
              </a:buClr>
              <a:buFont typeface="Noto Sans Symbols"/>
              <a:buNone/>
              <a:defRPr sz="1600" b="1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sz="1600" b="1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600" b="1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600" b="1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600" b="1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600" b="1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>
            <a:endParaRPr/>
          </a:p>
        </p:txBody>
      </p:sp>
      <p:sp>
        <p:nvSpPr>
          <p:cNvPr id="82" name="Shape 82"/>
          <p:cNvSpPr txBox="1">
            <a:spLocks noGrp="1"/>
          </p:cNvSpPr>
          <p:nvPr>
            <p:ph type="body" idx="2"/>
          </p:nvPr>
        </p:nvSpPr>
        <p:spPr>
          <a:xfrm>
            <a:off x="457200" y="2514600"/>
            <a:ext cx="3931918" cy="352312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-1143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90000"/>
              <a:buFont typeface="Noto Sans Symbols"/>
              <a:buChar char="●"/>
              <a:defRPr sz="2000" b="1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marL="685800" marR="0" lvl="1" indent="-13843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2"/>
              </a:buClr>
              <a:buSzPct val="90000"/>
              <a:buFont typeface="Noto Sans Symbols"/>
              <a:buChar char="●"/>
              <a:defRPr sz="1800" b="1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marL="1035050" marR="0" lvl="2" indent="-14478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ct val="90000"/>
              <a:buFont typeface="Noto Sans Symbols"/>
              <a:buChar char="●"/>
              <a:defRPr sz="1800" b="1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marL="1371600" marR="0" lvl="3" indent="-13843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2"/>
              </a:buClr>
              <a:buSzPct val="90000"/>
              <a:buFont typeface="Noto Sans Symbols"/>
              <a:buChar char="●"/>
              <a:defRPr sz="1800" b="1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marL="1720850" marR="0" lvl="4" indent="-14478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ct val="90000"/>
              <a:buFont typeface="Noto Sans Symbols"/>
              <a:buChar char="●"/>
              <a:defRPr sz="1800" b="1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marL="2514600" marR="0" lvl="5" indent="-254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marL="2971800" marR="0" lvl="6" indent="-254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marL="3429000" marR="0" lvl="7" indent="-254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marL="3886200" marR="0" lvl="8" indent="-254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>
            <a:endParaRPr/>
          </a:p>
        </p:txBody>
      </p:sp>
      <p:sp>
        <p:nvSpPr>
          <p:cNvPr id="83" name="Shape 83"/>
          <p:cNvSpPr txBox="1">
            <a:spLocks noGrp="1"/>
          </p:cNvSpPr>
          <p:nvPr>
            <p:ph type="body" idx="3"/>
          </p:nvPr>
        </p:nvSpPr>
        <p:spPr>
          <a:xfrm>
            <a:off x="4754880" y="1734668"/>
            <a:ext cx="3931918" cy="744071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sz="2800" b="1" i="0" u="none" strike="noStrike" cap="non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Font typeface="Noto Sans Symbols"/>
              <a:buNone/>
              <a:defRPr sz="2000" b="1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sz="1800" b="1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accent2"/>
              </a:buClr>
              <a:buFont typeface="Noto Sans Symbols"/>
              <a:buNone/>
              <a:defRPr sz="1600" b="1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sz="1600" b="1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600" b="1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600" b="1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600" b="1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600" b="1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>
            <a:endParaRPr/>
          </a:p>
        </p:txBody>
      </p:sp>
      <p:sp>
        <p:nvSpPr>
          <p:cNvPr id="84" name="Shape 84"/>
          <p:cNvSpPr txBox="1">
            <a:spLocks noGrp="1"/>
          </p:cNvSpPr>
          <p:nvPr>
            <p:ph type="body" idx="4"/>
          </p:nvPr>
        </p:nvSpPr>
        <p:spPr>
          <a:xfrm>
            <a:off x="4754880" y="2514600"/>
            <a:ext cx="3931918" cy="352312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-1143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90000"/>
              <a:buFont typeface="Noto Sans Symbols"/>
              <a:buChar char="●"/>
              <a:defRPr sz="2000" b="1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marL="685800" marR="0" lvl="1" indent="-13843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2"/>
              </a:buClr>
              <a:buSzPct val="90000"/>
              <a:buFont typeface="Noto Sans Symbols"/>
              <a:buChar char="●"/>
              <a:defRPr sz="1800" b="1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marL="1035050" marR="0" lvl="2" indent="-14478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ct val="90000"/>
              <a:buFont typeface="Noto Sans Symbols"/>
              <a:buChar char="●"/>
              <a:defRPr sz="1800" b="1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marL="1371600" marR="0" lvl="3" indent="-13843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2"/>
              </a:buClr>
              <a:buSzPct val="90000"/>
              <a:buFont typeface="Noto Sans Symbols"/>
              <a:buChar char="●"/>
              <a:defRPr sz="1800" b="1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marL="1720850" marR="0" lvl="4" indent="-14478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ct val="90000"/>
              <a:buFont typeface="Noto Sans Symbols"/>
              <a:buChar char="●"/>
              <a:defRPr sz="1800" b="1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marL="2514600" marR="0" lvl="5" indent="-254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marL="2971800" marR="0" lvl="6" indent="-254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marL="3429000" marR="0" lvl="7" indent="-254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marL="3886200" marR="0" lvl="8" indent="-254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>
            <a:endParaRPr/>
          </a:p>
        </p:txBody>
      </p:sp>
      <p:sp>
        <p:nvSpPr>
          <p:cNvPr id="85" name="Shape 85"/>
          <p:cNvSpPr txBox="1">
            <a:spLocks noGrp="1"/>
          </p:cNvSpPr>
          <p:nvPr>
            <p:ph type="dt" idx="10"/>
          </p:nvPr>
        </p:nvSpPr>
        <p:spPr>
          <a:xfrm>
            <a:off x="6571128" y="6356350"/>
            <a:ext cx="2133598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orbel"/>
              <a:buNone/>
              <a:defRPr sz="12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orbel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orbel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orbel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orbel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orbel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orbel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orbel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orbel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>
            <a:endParaRPr/>
          </a:p>
        </p:txBody>
      </p:sp>
      <p:sp>
        <p:nvSpPr>
          <p:cNvPr id="86" name="Shape 86"/>
          <p:cNvSpPr txBox="1">
            <a:spLocks noGrp="1"/>
          </p:cNvSpPr>
          <p:nvPr>
            <p:ph type="ftr" idx="11"/>
          </p:nvPr>
        </p:nvSpPr>
        <p:spPr>
          <a:xfrm>
            <a:off x="457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orbel"/>
              <a:buNone/>
              <a:defRPr sz="12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orbel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orbel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orbel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orbel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orbel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orbel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orbel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orbel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>
            <a:endParaRPr/>
          </a:p>
        </p:txBody>
      </p:sp>
      <p:sp>
        <p:nvSpPr>
          <p:cNvPr id="87" name="Shape 87"/>
          <p:cNvSpPr txBox="1">
            <a:spLocks noGrp="1"/>
          </p:cNvSpPr>
          <p:nvPr>
            <p:ph type="sldNum" idx="12"/>
          </p:nvPr>
        </p:nvSpPr>
        <p:spPr>
          <a:xfrm>
            <a:off x="4267200" y="6356350"/>
            <a:ext cx="6095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Corbel"/>
              <a:buNone/>
            </a:pPr>
            <a:fld id="{00000000-1234-1234-1234-123412341234}" type="slidenum">
              <a:rPr lang="en-GB" sz="1200" b="0" i="0" u="none" strike="noStrike" cap="none">
                <a:solidFill>
                  <a:srgbClr val="FFFFFF"/>
                </a:solidFill>
                <a:latin typeface="Corbel"/>
                <a:ea typeface="Corbel"/>
                <a:cs typeface="Corbel"/>
                <a:sym typeface="Corbel"/>
              </a:rPr>
              <a:t>‹#›</a:t>
            </a:fld>
            <a:endParaRPr lang="en-GB" sz="1200" b="0" i="0" u="none" strike="noStrike" cap="none">
              <a:solidFill>
                <a:srgbClr val="FFFFFF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Shape 89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orbel"/>
              <a:buNone/>
              <a:defRPr sz="4800" b="1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lvl="1" indent="0">
              <a:spcBef>
                <a:spcPts val="0"/>
              </a:spcBef>
              <a:buFont typeface="Arial"/>
              <a:buNone/>
              <a:defRPr sz="1800"/>
            </a:lvl2pPr>
            <a:lvl3pPr lvl="2" indent="0">
              <a:spcBef>
                <a:spcPts val="0"/>
              </a:spcBef>
              <a:buFont typeface="Arial"/>
              <a:buNone/>
              <a:defRPr sz="1800"/>
            </a:lvl3pPr>
            <a:lvl4pPr lvl="3" indent="0">
              <a:spcBef>
                <a:spcPts val="0"/>
              </a:spcBef>
              <a:buFont typeface="Arial"/>
              <a:buNone/>
              <a:defRPr sz="1800"/>
            </a:lvl4pPr>
            <a:lvl5pPr lvl="4" indent="0">
              <a:spcBef>
                <a:spcPts val="0"/>
              </a:spcBef>
              <a:buFont typeface="Arial"/>
              <a:buNone/>
              <a:defRPr sz="1800"/>
            </a:lvl5pPr>
            <a:lvl6pPr lvl="5" indent="0">
              <a:spcBef>
                <a:spcPts val="0"/>
              </a:spcBef>
              <a:buFont typeface="Arial"/>
              <a:buNone/>
              <a:defRPr sz="1800"/>
            </a:lvl6pPr>
            <a:lvl7pPr lvl="6" indent="0">
              <a:spcBef>
                <a:spcPts val="0"/>
              </a:spcBef>
              <a:buFont typeface="Arial"/>
              <a:buNone/>
              <a:defRPr sz="1800"/>
            </a:lvl7pPr>
            <a:lvl8pPr lvl="7" indent="0">
              <a:spcBef>
                <a:spcPts val="0"/>
              </a:spcBef>
              <a:buFont typeface="Arial"/>
              <a:buNone/>
              <a:defRPr sz="1800"/>
            </a:lvl8pPr>
            <a:lvl9pPr lvl="8" indent="0">
              <a:spcBef>
                <a:spcPts val="0"/>
              </a:spcBef>
              <a:buFont typeface="Arial"/>
              <a:buNone/>
              <a:defRPr sz="1800"/>
            </a:lvl9pPr>
          </a:lstStyle>
          <a:p>
            <a:endParaRPr/>
          </a:p>
        </p:txBody>
      </p:sp>
      <p:sp>
        <p:nvSpPr>
          <p:cNvPr id="90" name="Shape 90"/>
          <p:cNvSpPr txBox="1">
            <a:spLocks noGrp="1"/>
          </p:cNvSpPr>
          <p:nvPr>
            <p:ph type="dt" idx="10"/>
          </p:nvPr>
        </p:nvSpPr>
        <p:spPr>
          <a:xfrm>
            <a:off x="6571128" y="6356350"/>
            <a:ext cx="2133598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orbel"/>
              <a:buNone/>
              <a:defRPr sz="12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orbel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orbel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orbel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orbel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orbel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orbel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orbel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orbel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>
            <a:endParaRPr/>
          </a:p>
        </p:txBody>
      </p:sp>
      <p:sp>
        <p:nvSpPr>
          <p:cNvPr id="91" name="Shape 91"/>
          <p:cNvSpPr txBox="1">
            <a:spLocks noGrp="1"/>
          </p:cNvSpPr>
          <p:nvPr>
            <p:ph type="ftr" idx="11"/>
          </p:nvPr>
        </p:nvSpPr>
        <p:spPr>
          <a:xfrm>
            <a:off x="457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orbel"/>
              <a:buNone/>
              <a:defRPr sz="12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orbel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orbel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orbel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orbel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orbel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orbel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orbel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orbel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>
            <a:endParaRPr/>
          </a:p>
        </p:txBody>
      </p:sp>
      <p:sp>
        <p:nvSpPr>
          <p:cNvPr id="92" name="Shape 92"/>
          <p:cNvSpPr txBox="1">
            <a:spLocks noGrp="1"/>
          </p:cNvSpPr>
          <p:nvPr>
            <p:ph type="sldNum" idx="12"/>
          </p:nvPr>
        </p:nvSpPr>
        <p:spPr>
          <a:xfrm>
            <a:off x="4267200" y="6356350"/>
            <a:ext cx="6095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Corbel"/>
              <a:buNone/>
            </a:pPr>
            <a:fld id="{00000000-1234-1234-1234-123412341234}" type="slidenum">
              <a:rPr lang="en-GB" sz="1200" b="0" i="0" u="none" strike="noStrike" cap="none">
                <a:solidFill>
                  <a:srgbClr val="FFFFFF"/>
                </a:solidFill>
                <a:latin typeface="Corbel"/>
                <a:ea typeface="Corbel"/>
                <a:cs typeface="Corbel"/>
                <a:sym typeface="Corbel"/>
              </a:rPr>
              <a:t>‹#›</a:t>
            </a:fld>
            <a:endParaRPr lang="en-GB" sz="1200" b="0" i="0" u="none" strike="noStrike" cap="none">
              <a:solidFill>
                <a:srgbClr val="FFFFFF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grpSp>
        <p:nvGrpSpPr>
          <p:cNvPr id="93" name="Shape 93"/>
          <p:cNvGrpSpPr/>
          <p:nvPr/>
        </p:nvGrpSpPr>
        <p:grpSpPr>
          <a:xfrm>
            <a:off x="0" y="1584167"/>
            <a:ext cx="9144000" cy="45291"/>
            <a:chOff x="0" y="1613645"/>
            <a:chExt cx="9144000" cy="45291"/>
          </a:xfrm>
        </p:grpSpPr>
        <p:cxnSp>
          <p:nvCxnSpPr>
            <p:cNvPr id="94" name="Shape 94"/>
            <p:cNvCxnSpPr/>
            <p:nvPr/>
          </p:nvCxnSpPr>
          <p:spPr>
            <a:xfrm>
              <a:off x="0" y="1657350"/>
              <a:ext cx="9144000" cy="1587"/>
            </a:xfrm>
            <a:prstGeom prst="straightConnector1">
              <a:avLst/>
            </a:prstGeom>
            <a:noFill/>
            <a:ln w="88900" cap="flat" cmpd="sng">
              <a:solidFill>
                <a:srgbClr val="5798E8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95" name="Shape 95"/>
            <p:cNvCxnSpPr/>
            <p:nvPr/>
          </p:nvCxnSpPr>
          <p:spPr>
            <a:xfrm>
              <a:off x="0" y="1613645"/>
              <a:ext cx="9144000" cy="1587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Shape 97"/>
          <p:cNvSpPr txBox="1">
            <a:spLocks noGrp="1"/>
          </p:cNvSpPr>
          <p:nvPr>
            <p:ph type="dt" idx="10"/>
          </p:nvPr>
        </p:nvSpPr>
        <p:spPr>
          <a:xfrm>
            <a:off x="6571128" y="6356350"/>
            <a:ext cx="2133598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orbel"/>
              <a:buNone/>
              <a:defRPr sz="12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orbel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orbel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orbel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orbel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orbel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orbel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orbel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orbel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>
            <a:endParaRPr/>
          </a:p>
        </p:txBody>
      </p:sp>
      <p:sp>
        <p:nvSpPr>
          <p:cNvPr id="98" name="Shape 98"/>
          <p:cNvSpPr txBox="1">
            <a:spLocks noGrp="1"/>
          </p:cNvSpPr>
          <p:nvPr>
            <p:ph type="ftr" idx="11"/>
          </p:nvPr>
        </p:nvSpPr>
        <p:spPr>
          <a:xfrm>
            <a:off x="457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orbel"/>
              <a:buNone/>
              <a:defRPr sz="12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orbel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orbel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orbel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orbel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orbel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orbel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orbel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orbel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>
            <a:endParaRPr/>
          </a:p>
        </p:txBody>
      </p:sp>
      <p:sp>
        <p:nvSpPr>
          <p:cNvPr id="99" name="Shape 99"/>
          <p:cNvSpPr txBox="1">
            <a:spLocks noGrp="1"/>
          </p:cNvSpPr>
          <p:nvPr>
            <p:ph type="sldNum" idx="12"/>
          </p:nvPr>
        </p:nvSpPr>
        <p:spPr>
          <a:xfrm>
            <a:off x="4267200" y="6356350"/>
            <a:ext cx="6095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Corbel"/>
              <a:buNone/>
            </a:pPr>
            <a:fld id="{00000000-1234-1234-1234-123412341234}" type="slidenum">
              <a:rPr lang="en-GB" sz="1200" b="0" i="0" u="none" strike="noStrike" cap="none">
                <a:solidFill>
                  <a:srgbClr val="FFFFFF"/>
                </a:solidFill>
                <a:latin typeface="Corbel"/>
                <a:ea typeface="Corbel"/>
                <a:cs typeface="Corbel"/>
                <a:sym typeface="Corbel"/>
              </a:rPr>
              <a:t>‹#›</a:t>
            </a:fld>
            <a:endParaRPr lang="en-GB" sz="1200" b="0" i="0" u="none" strike="noStrike" cap="none">
              <a:solidFill>
                <a:srgbClr val="FFFFFF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>
  <p:cSld name="Content with Caption"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Shape 101"/>
          <p:cNvSpPr txBox="1">
            <a:spLocks noGrp="1"/>
          </p:cNvSpPr>
          <p:nvPr>
            <p:ph type="title"/>
          </p:nvPr>
        </p:nvSpPr>
        <p:spPr>
          <a:xfrm>
            <a:off x="457199" y="658906"/>
            <a:ext cx="3602037" cy="116204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orbel"/>
              <a:buNone/>
              <a:defRPr sz="3600" b="1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lvl="1" indent="0">
              <a:spcBef>
                <a:spcPts val="0"/>
              </a:spcBef>
              <a:buFont typeface="Arial"/>
              <a:buNone/>
              <a:defRPr sz="1800"/>
            </a:lvl2pPr>
            <a:lvl3pPr lvl="2" indent="0">
              <a:spcBef>
                <a:spcPts val="0"/>
              </a:spcBef>
              <a:buFont typeface="Arial"/>
              <a:buNone/>
              <a:defRPr sz="1800"/>
            </a:lvl3pPr>
            <a:lvl4pPr lvl="3" indent="0">
              <a:spcBef>
                <a:spcPts val="0"/>
              </a:spcBef>
              <a:buFont typeface="Arial"/>
              <a:buNone/>
              <a:defRPr sz="1800"/>
            </a:lvl4pPr>
            <a:lvl5pPr lvl="4" indent="0">
              <a:spcBef>
                <a:spcPts val="0"/>
              </a:spcBef>
              <a:buFont typeface="Arial"/>
              <a:buNone/>
              <a:defRPr sz="1800"/>
            </a:lvl5pPr>
            <a:lvl6pPr lvl="5" indent="0">
              <a:spcBef>
                <a:spcPts val="0"/>
              </a:spcBef>
              <a:buFont typeface="Arial"/>
              <a:buNone/>
              <a:defRPr sz="1800"/>
            </a:lvl6pPr>
            <a:lvl7pPr lvl="6" indent="0">
              <a:spcBef>
                <a:spcPts val="0"/>
              </a:spcBef>
              <a:buFont typeface="Arial"/>
              <a:buNone/>
              <a:defRPr sz="1800"/>
            </a:lvl7pPr>
            <a:lvl8pPr lvl="7" indent="0">
              <a:spcBef>
                <a:spcPts val="0"/>
              </a:spcBef>
              <a:buFont typeface="Arial"/>
              <a:buNone/>
              <a:defRPr sz="1800"/>
            </a:lvl8pPr>
            <a:lvl9pPr lvl="8" indent="0">
              <a:spcBef>
                <a:spcPts val="0"/>
              </a:spcBef>
              <a:buFont typeface="Arial"/>
              <a:buNone/>
              <a:defRPr sz="1800"/>
            </a:lvl9pPr>
          </a:lstStyle>
          <a:p>
            <a:endParaRPr/>
          </a:p>
        </p:txBody>
      </p:sp>
      <p:sp>
        <p:nvSpPr>
          <p:cNvPr id="102" name="Shape 102"/>
          <p:cNvSpPr txBox="1">
            <a:spLocks noGrp="1"/>
          </p:cNvSpPr>
          <p:nvPr>
            <p:ph type="body" idx="1"/>
          </p:nvPr>
        </p:nvSpPr>
        <p:spPr>
          <a:xfrm>
            <a:off x="4473387" y="273051"/>
            <a:ext cx="4206240" cy="577849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-7874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accent1"/>
              </a:buClr>
              <a:buSzPct val="90000"/>
              <a:buFont typeface="Noto Sans Symbols"/>
              <a:buChar char="●"/>
              <a:defRPr sz="2400" b="1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marL="685800" marR="0" lvl="1" indent="-102869" algn="l" rtl="0">
              <a:lnSpc>
                <a:spcPct val="100000"/>
              </a:lnSpc>
              <a:spcBef>
                <a:spcPts val="440"/>
              </a:spcBef>
              <a:spcAft>
                <a:spcPts val="0"/>
              </a:spcAft>
              <a:buClr>
                <a:schemeClr val="accent2"/>
              </a:buClr>
              <a:buSzPct val="90000"/>
              <a:buFont typeface="Noto Sans Symbols"/>
              <a:buChar char="●"/>
              <a:defRPr sz="2200" b="1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marL="1035050" marR="0" lvl="2" indent="-12065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90000"/>
              <a:buFont typeface="Noto Sans Symbols"/>
              <a:buChar char="●"/>
              <a:defRPr sz="2000" b="1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marL="1371600" marR="0" lvl="3" indent="-13843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2"/>
              </a:buClr>
              <a:buSzPct val="90000"/>
              <a:buFont typeface="Noto Sans Symbols"/>
              <a:buChar char="●"/>
              <a:defRPr sz="1800" b="1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marL="1720850" marR="0" lvl="4" indent="-14478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ct val="90000"/>
              <a:buFont typeface="Noto Sans Symbols"/>
              <a:buChar char="●"/>
              <a:defRPr sz="1800" b="1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marL="2514600" marR="0" lvl="5" indent="254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marL="2971800" marR="0" lvl="6" indent="254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marL="3429000" marR="0" lvl="7" indent="254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marL="3886200" marR="0" lvl="8" indent="254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>
            <a:endParaRPr/>
          </a:p>
        </p:txBody>
      </p:sp>
      <p:sp>
        <p:nvSpPr>
          <p:cNvPr id="103" name="Shape 103"/>
          <p:cNvSpPr txBox="1">
            <a:spLocks noGrp="1"/>
          </p:cNvSpPr>
          <p:nvPr>
            <p:ph type="body" idx="2"/>
          </p:nvPr>
        </p:nvSpPr>
        <p:spPr>
          <a:xfrm>
            <a:off x="457199" y="1905000"/>
            <a:ext cx="3602037" cy="3733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ctr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sz="1800" b="1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accent2"/>
              </a:buClr>
              <a:buFont typeface="Noto Sans Symbols"/>
              <a:buNone/>
              <a:defRPr sz="1200" b="1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sz="1000" b="1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accent2"/>
              </a:buClr>
              <a:buFont typeface="Noto Sans Symbols"/>
              <a:buNone/>
              <a:defRPr sz="900" b="1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sz="900" b="1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9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9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9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9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>
            <a:endParaRPr/>
          </a:p>
        </p:txBody>
      </p:sp>
      <p:sp>
        <p:nvSpPr>
          <p:cNvPr id="104" name="Shape 104"/>
          <p:cNvSpPr txBox="1">
            <a:spLocks noGrp="1"/>
          </p:cNvSpPr>
          <p:nvPr>
            <p:ph type="dt" idx="10"/>
          </p:nvPr>
        </p:nvSpPr>
        <p:spPr>
          <a:xfrm>
            <a:off x="6571128" y="6356350"/>
            <a:ext cx="2133598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orbel"/>
              <a:buNone/>
              <a:defRPr sz="12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orbel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orbel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orbel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orbel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orbel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orbel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orbel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orbel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>
            <a:endParaRPr/>
          </a:p>
        </p:txBody>
      </p:sp>
      <p:sp>
        <p:nvSpPr>
          <p:cNvPr id="105" name="Shape 105"/>
          <p:cNvSpPr txBox="1">
            <a:spLocks noGrp="1"/>
          </p:cNvSpPr>
          <p:nvPr>
            <p:ph type="ftr" idx="11"/>
          </p:nvPr>
        </p:nvSpPr>
        <p:spPr>
          <a:xfrm>
            <a:off x="457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orbel"/>
              <a:buNone/>
              <a:defRPr sz="12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orbel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orbel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orbel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orbel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orbel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orbel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orbel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orbel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>
            <a:endParaRPr/>
          </a:p>
        </p:txBody>
      </p:sp>
      <p:sp>
        <p:nvSpPr>
          <p:cNvPr id="106" name="Shape 106"/>
          <p:cNvSpPr txBox="1">
            <a:spLocks noGrp="1"/>
          </p:cNvSpPr>
          <p:nvPr>
            <p:ph type="sldNum" idx="12"/>
          </p:nvPr>
        </p:nvSpPr>
        <p:spPr>
          <a:xfrm>
            <a:off x="4267200" y="6356350"/>
            <a:ext cx="6095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Corbel"/>
              <a:buNone/>
            </a:pPr>
            <a:fld id="{00000000-1234-1234-1234-123412341234}" type="slidenum">
              <a:rPr lang="en-GB" sz="1200" b="0" i="0" u="none" strike="noStrike" cap="none">
                <a:solidFill>
                  <a:srgbClr val="FFFFFF"/>
                </a:solidFill>
                <a:latin typeface="Corbel"/>
                <a:ea typeface="Corbel"/>
                <a:cs typeface="Corbel"/>
                <a:sym typeface="Corbel"/>
              </a:rPr>
              <a:t>‹#›</a:t>
            </a:fld>
            <a:endParaRPr lang="en-GB" sz="1200" b="0" i="0" u="none" strike="noStrike" cap="none">
              <a:solidFill>
                <a:srgbClr val="FFFFFF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13" Type="http://schemas.openxmlformats.org/officeDocument/2006/relationships/slideLayout" Target="../slideLayouts/slideLayout26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slideLayout" Target="../slideLayouts/slideLayout25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Relationship Id="rId1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5">
            <a:alphaModFix/>
          </a:blip>
          <a:stretch>
            <a:fillRect/>
          </a:stretch>
        </a:blip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orbel"/>
              <a:buNone/>
              <a:defRPr sz="4800" b="1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lvl="1" indent="0">
              <a:spcBef>
                <a:spcPts val="0"/>
              </a:spcBef>
              <a:buFont typeface="Arial"/>
              <a:buNone/>
              <a:defRPr sz="1800"/>
            </a:lvl2pPr>
            <a:lvl3pPr lvl="2" indent="0">
              <a:spcBef>
                <a:spcPts val="0"/>
              </a:spcBef>
              <a:buFont typeface="Arial"/>
              <a:buNone/>
              <a:defRPr sz="1800"/>
            </a:lvl3pPr>
            <a:lvl4pPr lvl="3" indent="0">
              <a:spcBef>
                <a:spcPts val="0"/>
              </a:spcBef>
              <a:buFont typeface="Arial"/>
              <a:buNone/>
              <a:defRPr sz="1800"/>
            </a:lvl4pPr>
            <a:lvl5pPr lvl="4" indent="0">
              <a:spcBef>
                <a:spcPts val="0"/>
              </a:spcBef>
              <a:buFont typeface="Arial"/>
              <a:buNone/>
              <a:defRPr sz="1800"/>
            </a:lvl5pPr>
            <a:lvl6pPr lvl="5" indent="0">
              <a:spcBef>
                <a:spcPts val="0"/>
              </a:spcBef>
              <a:buFont typeface="Arial"/>
              <a:buNone/>
              <a:defRPr sz="1800"/>
            </a:lvl6pPr>
            <a:lvl7pPr lvl="6" indent="0">
              <a:spcBef>
                <a:spcPts val="0"/>
              </a:spcBef>
              <a:buFont typeface="Arial"/>
              <a:buNone/>
              <a:defRPr sz="1800"/>
            </a:lvl7pPr>
            <a:lvl8pPr lvl="7" indent="0">
              <a:spcBef>
                <a:spcPts val="0"/>
              </a:spcBef>
              <a:buFont typeface="Arial"/>
              <a:buNone/>
              <a:defRPr sz="1800"/>
            </a:lvl8pPr>
            <a:lvl9pPr lvl="8" indent="0">
              <a:spcBef>
                <a:spcPts val="0"/>
              </a:spcBef>
              <a:buFont typeface="Arial"/>
              <a:buNone/>
              <a:defRPr sz="1800"/>
            </a:lvl9pPr>
          </a:lstStyle>
          <a:p>
            <a:endParaRPr/>
          </a:p>
        </p:txBody>
      </p:sp>
      <p:sp>
        <p:nvSpPr>
          <p:cNvPr id="11" name="Shape 11"/>
          <p:cNvSpPr txBox="1">
            <a:spLocks noGrp="1"/>
          </p:cNvSpPr>
          <p:nvPr>
            <p:ph type="body" idx="1"/>
          </p:nvPr>
        </p:nvSpPr>
        <p:spPr>
          <a:xfrm>
            <a:off x="457200" y="2057400"/>
            <a:ext cx="8229600" cy="39623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-7874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accent1"/>
              </a:buClr>
              <a:buSzPct val="90000"/>
              <a:buFont typeface="Noto Sans Symbols"/>
              <a:buChar char="●"/>
              <a:defRPr sz="2400" b="1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marL="685800" marR="0" lvl="1" indent="-102869" algn="l" rtl="0">
              <a:lnSpc>
                <a:spcPct val="100000"/>
              </a:lnSpc>
              <a:spcBef>
                <a:spcPts val="440"/>
              </a:spcBef>
              <a:spcAft>
                <a:spcPts val="0"/>
              </a:spcAft>
              <a:buClr>
                <a:schemeClr val="accent2"/>
              </a:buClr>
              <a:buSzPct val="90000"/>
              <a:buFont typeface="Noto Sans Symbols"/>
              <a:buChar char="●"/>
              <a:defRPr sz="2200" b="1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marL="1035050" marR="0" lvl="2" indent="-12065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90000"/>
              <a:buFont typeface="Noto Sans Symbols"/>
              <a:buChar char="●"/>
              <a:defRPr sz="2000" b="1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marL="1371600" marR="0" lvl="3" indent="-13843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2"/>
              </a:buClr>
              <a:buSzPct val="90000"/>
              <a:buFont typeface="Noto Sans Symbols"/>
              <a:buChar char="●"/>
              <a:defRPr sz="1800" b="1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marL="1720850" marR="0" lvl="4" indent="-14478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ct val="90000"/>
              <a:buFont typeface="Noto Sans Symbols"/>
              <a:buChar char="●"/>
              <a:defRPr sz="1800" b="1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marL="2514600" marR="0" lvl="5" indent="254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marL="2971800" marR="0" lvl="6" indent="254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marL="3429000" marR="0" lvl="7" indent="254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marL="3886200" marR="0" lvl="8" indent="254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>
            <a:endParaRPr/>
          </a:p>
        </p:txBody>
      </p:sp>
      <p:sp>
        <p:nvSpPr>
          <p:cNvPr id="12" name="Shape 12"/>
          <p:cNvSpPr txBox="1">
            <a:spLocks noGrp="1"/>
          </p:cNvSpPr>
          <p:nvPr>
            <p:ph type="dt" idx="10"/>
          </p:nvPr>
        </p:nvSpPr>
        <p:spPr>
          <a:xfrm>
            <a:off x="6571128" y="6356350"/>
            <a:ext cx="2133598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orbel"/>
              <a:buNone/>
              <a:defRPr sz="12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orbel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orbel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orbel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orbel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orbel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orbel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orbel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orbel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>
            <a:endParaRPr/>
          </a:p>
        </p:txBody>
      </p:sp>
      <p:sp>
        <p:nvSpPr>
          <p:cNvPr id="13" name="Shape 13"/>
          <p:cNvSpPr txBox="1">
            <a:spLocks noGrp="1"/>
          </p:cNvSpPr>
          <p:nvPr>
            <p:ph type="ftr" idx="11"/>
          </p:nvPr>
        </p:nvSpPr>
        <p:spPr>
          <a:xfrm>
            <a:off x="457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orbel"/>
              <a:buNone/>
              <a:defRPr sz="12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orbel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orbel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orbel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orbel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orbel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orbel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orbel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orbel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>
            <a:endParaRPr/>
          </a:p>
        </p:txBody>
      </p:sp>
      <p:sp>
        <p:nvSpPr>
          <p:cNvPr id="14" name="Shape 14"/>
          <p:cNvSpPr txBox="1">
            <a:spLocks noGrp="1"/>
          </p:cNvSpPr>
          <p:nvPr>
            <p:ph type="sldNum" idx="12"/>
          </p:nvPr>
        </p:nvSpPr>
        <p:spPr>
          <a:xfrm>
            <a:off x="4267200" y="6356350"/>
            <a:ext cx="6095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Arial"/>
              <a:buNone/>
            </a:pPr>
            <a:fld id="{00000000-1234-1234-1234-123412341234}" type="slidenum">
              <a:rPr lang="en-GB" sz="12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lang="en-GB" sz="1200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5">
            <a:alphaModFix/>
          </a:blip>
          <a:stretch>
            <a:fillRect/>
          </a:stretch>
        </a:blipFill>
        <a:effectLst/>
      </p:bgPr>
    </p:bg>
    <p:spTree>
      <p:nvGrpSpPr>
        <p:cNvPr id="1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Shape 147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orbel"/>
              <a:buNone/>
              <a:defRPr sz="4800" b="1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lvl="1" indent="0" rtl="0">
              <a:spcBef>
                <a:spcPts val="0"/>
              </a:spcBef>
              <a:buFont typeface="Arial"/>
              <a:buNone/>
              <a:defRPr sz="1800"/>
            </a:lvl2pPr>
            <a:lvl3pPr lvl="2" indent="0" rtl="0">
              <a:spcBef>
                <a:spcPts val="0"/>
              </a:spcBef>
              <a:buFont typeface="Arial"/>
              <a:buNone/>
              <a:defRPr sz="1800"/>
            </a:lvl3pPr>
            <a:lvl4pPr lvl="3" indent="0" rtl="0">
              <a:spcBef>
                <a:spcPts val="0"/>
              </a:spcBef>
              <a:buFont typeface="Arial"/>
              <a:buNone/>
              <a:defRPr sz="1800"/>
            </a:lvl4pPr>
            <a:lvl5pPr lvl="4" indent="0" rtl="0">
              <a:spcBef>
                <a:spcPts val="0"/>
              </a:spcBef>
              <a:buFont typeface="Arial"/>
              <a:buNone/>
              <a:defRPr sz="1800"/>
            </a:lvl5pPr>
            <a:lvl6pPr lvl="5" indent="0" rtl="0">
              <a:spcBef>
                <a:spcPts val="0"/>
              </a:spcBef>
              <a:buFont typeface="Arial"/>
              <a:buNone/>
              <a:defRPr sz="1800"/>
            </a:lvl6pPr>
            <a:lvl7pPr lvl="6" indent="0" rtl="0">
              <a:spcBef>
                <a:spcPts val="0"/>
              </a:spcBef>
              <a:buFont typeface="Arial"/>
              <a:buNone/>
              <a:defRPr sz="1800"/>
            </a:lvl7pPr>
            <a:lvl8pPr lvl="7" indent="0" rtl="0">
              <a:spcBef>
                <a:spcPts val="0"/>
              </a:spcBef>
              <a:buFont typeface="Arial"/>
              <a:buNone/>
              <a:defRPr sz="1800"/>
            </a:lvl8pPr>
            <a:lvl9pPr lvl="8" indent="0" rtl="0">
              <a:spcBef>
                <a:spcPts val="0"/>
              </a:spcBef>
              <a:buFont typeface="Arial"/>
              <a:buNone/>
              <a:defRPr sz="1800"/>
            </a:lvl9pPr>
          </a:lstStyle>
          <a:p>
            <a:endParaRPr/>
          </a:p>
        </p:txBody>
      </p:sp>
      <p:sp>
        <p:nvSpPr>
          <p:cNvPr id="148" name="Shape 148"/>
          <p:cNvSpPr txBox="1">
            <a:spLocks noGrp="1"/>
          </p:cNvSpPr>
          <p:nvPr>
            <p:ph type="body" idx="1"/>
          </p:nvPr>
        </p:nvSpPr>
        <p:spPr>
          <a:xfrm>
            <a:off x="457200" y="2057400"/>
            <a:ext cx="8229600" cy="39623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175259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accent1"/>
              </a:buClr>
              <a:buSzPct val="90000"/>
              <a:buFont typeface="Noto Sans Symbols"/>
              <a:buChar char="●"/>
              <a:defRPr sz="2400" b="1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marL="685800" marR="0" lvl="1" indent="125730" algn="l" rtl="0">
              <a:lnSpc>
                <a:spcPct val="100000"/>
              </a:lnSpc>
              <a:spcBef>
                <a:spcPts val="440"/>
              </a:spcBef>
              <a:spcAft>
                <a:spcPts val="0"/>
              </a:spcAft>
              <a:buClr>
                <a:schemeClr val="accent2"/>
              </a:buClr>
              <a:buSzPct val="90000"/>
              <a:buFont typeface="Noto Sans Symbols"/>
              <a:buChar char="●"/>
              <a:defRPr sz="2200" b="1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marL="1035050" marR="0" lvl="2" indent="10795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90000"/>
              <a:buFont typeface="Noto Sans Symbols"/>
              <a:buChar char="●"/>
              <a:defRPr sz="2000" b="1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marL="1371600" marR="0" lvl="3" indent="64769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2"/>
              </a:buClr>
              <a:buSzPct val="90000"/>
              <a:buFont typeface="Noto Sans Symbols"/>
              <a:buChar char="●"/>
              <a:defRPr sz="1800" b="1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marL="1720850" marR="0" lvl="4" indent="5842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ct val="90000"/>
              <a:buFont typeface="Noto Sans Symbols"/>
              <a:buChar char="●"/>
              <a:defRPr sz="1800" b="1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marL="2514600" marR="0" lvl="5" indent="2794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marL="2971800" marR="0" lvl="6" indent="2794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marL="3429000" marR="0" lvl="7" indent="2794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marL="3886200" marR="0" lvl="8" indent="2794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>
            <a:endParaRPr/>
          </a:p>
        </p:txBody>
      </p:sp>
      <p:sp>
        <p:nvSpPr>
          <p:cNvPr id="149" name="Shape 149"/>
          <p:cNvSpPr txBox="1">
            <a:spLocks noGrp="1"/>
          </p:cNvSpPr>
          <p:nvPr>
            <p:ph type="dt" idx="10"/>
          </p:nvPr>
        </p:nvSpPr>
        <p:spPr>
          <a:xfrm>
            <a:off x="6571128" y="6356350"/>
            <a:ext cx="2133599" cy="3650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orbel"/>
              <a:buNone/>
              <a:defRPr sz="12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orbel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orbel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orbel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orbel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orbel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orbel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orbel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orbel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>
            <a:endParaRPr/>
          </a:p>
        </p:txBody>
      </p:sp>
      <p:sp>
        <p:nvSpPr>
          <p:cNvPr id="150" name="Shape 150"/>
          <p:cNvSpPr txBox="1">
            <a:spLocks noGrp="1"/>
          </p:cNvSpPr>
          <p:nvPr>
            <p:ph type="ftr" idx="11"/>
          </p:nvPr>
        </p:nvSpPr>
        <p:spPr>
          <a:xfrm>
            <a:off x="457200" y="6356350"/>
            <a:ext cx="2895600" cy="3650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orbel"/>
              <a:buNone/>
              <a:defRPr sz="12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orbel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orbel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orbel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orbel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orbel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orbel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orbel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orbel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>
            <a:endParaRPr/>
          </a:p>
        </p:txBody>
      </p:sp>
      <p:sp>
        <p:nvSpPr>
          <p:cNvPr id="151" name="Shape 151"/>
          <p:cNvSpPr txBox="1">
            <a:spLocks noGrp="1"/>
          </p:cNvSpPr>
          <p:nvPr>
            <p:ph type="sldNum" idx="12"/>
          </p:nvPr>
        </p:nvSpPr>
        <p:spPr>
          <a:xfrm>
            <a:off x="4267200" y="6356350"/>
            <a:ext cx="609599" cy="3650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Arial"/>
              <a:buNone/>
            </a:pPr>
            <a:fld id="{00000000-1234-1234-1234-123412341234}" type="slidenum">
              <a:rPr lang="en-GB" sz="12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lang="en-GB" sz="1200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4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8" name="Shape 288"/>
          <p:cNvSpPr txBox="1">
            <a:spLocks noGrp="1"/>
          </p:cNvSpPr>
          <p:nvPr>
            <p:ph type="ctrTitle"/>
          </p:nvPr>
        </p:nvSpPr>
        <p:spPr>
          <a:xfrm>
            <a:off x="4067944" y="1772816"/>
            <a:ext cx="4910326" cy="213055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Corbel"/>
              <a:buNone/>
            </a:pPr>
            <a:r>
              <a:rPr lang="en-GB" sz="4320" b="1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rPr>
              <a:t>SESRI</a:t>
            </a:r>
            <a:br>
              <a:rPr lang="en-GB" sz="4320" b="1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rPr>
            </a:br>
            <a:r>
              <a:rPr lang="en-GB" sz="4320" b="1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rPr>
              <a:t> </a:t>
            </a:r>
            <a:br>
              <a:rPr lang="en-GB" sz="4320" b="1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rPr>
            </a:br>
            <a:r>
              <a:rPr lang="en-GB" sz="4320" b="1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rPr>
              <a:t>Workshop on</a:t>
            </a:r>
            <a:br>
              <a:rPr lang="en-GB" sz="4320" b="1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rPr>
            </a:br>
            <a:r>
              <a:rPr lang="en-GB" sz="4320" b="1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rPr>
              <a:t>Survey-based</a:t>
            </a:r>
            <a:br>
              <a:rPr lang="en-GB" sz="4320" b="1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rPr>
            </a:br>
            <a:r>
              <a:rPr lang="en-GB" sz="4320" b="1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rPr>
              <a:t>Experiments</a:t>
            </a:r>
          </a:p>
        </p:txBody>
      </p:sp>
      <p:sp>
        <p:nvSpPr>
          <p:cNvPr id="289" name="Shape 289"/>
          <p:cNvSpPr txBox="1">
            <a:spLocks noGrp="1"/>
          </p:cNvSpPr>
          <p:nvPr>
            <p:ph type="subTitle" idx="1"/>
          </p:nvPr>
        </p:nvSpPr>
        <p:spPr>
          <a:xfrm>
            <a:off x="1295400" y="5181600"/>
            <a:ext cx="7678680" cy="12191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25000"/>
              <a:buFont typeface="Noto Sans Symbols"/>
              <a:buNone/>
            </a:pPr>
            <a:r>
              <a:rPr lang="en-GB" sz="2375" b="1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rPr>
              <a:t>Session 5: Methods Experiments (Continued)</a:t>
            </a:r>
          </a:p>
          <a:p>
            <a:pPr marL="0" marR="0" lvl="0" indent="0" algn="r" rtl="0">
              <a:lnSpc>
                <a:spcPct val="80000"/>
              </a:lnSpc>
              <a:spcBef>
                <a:spcPts val="475"/>
              </a:spcBef>
              <a:spcAft>
                <a:spcPts val="0"/>
              </a:spcAft>
              <a:buClr>
                <a:schemeClr val="accent1"/>
              </a:buClr>
              <a:buSzPct val="25000"/>
              <a:buFont typeface="Noto Sans Symbols"/>
              <a:buNone/>
            </a:pPr>
            <a:r>
              <a:rPr lang="en-GB" sz="2375" b="1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rPr>
              <a:t>April 18, 2017</a:t>
            </a:r>
          </a:p>
          <a:p>
            <a:pPr marL="0" marR="0" lvl="0" indent="0" algn="r" rtl="0">
              <a:lnSpc>
                <a:spcPct val="80000"/>
              </a:lnSpc>
              <a:spcBef>
                <a:spcPts val="475"/>
              </a:spcBef>
              <a:spcAft>
                <a:spcPts val="0"/>
              </a:spcAft>
              <a:buClr>
                <a:schemeClr val="accent1"/>
              </a:buClr>
              <a:buSzPct val="25000"/>
              <a:buFont typeface="Noto Sans Symbols"/>
              <a:buNone/>
            </a:pPr>
            <a:r>
              <a:rPr lang="en-GB" sz="2375" b="1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rPr>
              <a:t>Doha, Qatar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5" name="Shape 355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Corbel"/>
              <a:buNone/>
            </a:pPr>
            <a:r>
              <a:rPr lang="en-GB" sz="3600" b="1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rPr>
              <a:t>TSE Model: Incentive Experiments</a:t>
            </a:r>
          </a:p>
        </p:txBody>
      </p:sp>
      <p:sp>
        <p:nvSpPr>
          <p:cNvPr id="356" name="Shape 356"/>
          <p:cNvSpPr txBox="1">
            <a:spLocks noGrp="1"/>
          </p:cNvSpPr>
          <p:nvPr>
            <p:ph type="body" idx="1"/>
          </p:nvPr>
        </p:nvSpPr>
        <p:spPr>
          <a:xfrm>
            <a:off x="152400" y="1828800"/>
            <a:ext cx="8763000" cy="41909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90000"/>
              <a:buFont typeface="Noto Sans Symbols"/>
              <a:buChar char="●"/>
            </a:pPr>
            <a:r>
              <a:rPr lang="en-GB" sz="26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rPr>
              <a:t>National Adult Literacy Survey (NALS) Field-Test</a:t>
            </a:r>
          </a:p>
          <a:p>
            <a:pPr marL="342900" marR="0" lvl="0" indent="-342900" algn="l" rtl="0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chemeClr val="accent1"/>
              </a:buClr>
              <a:buSzPct val="90000"/>
              <a:buFont typeface="Noto Sans Symbols"/>
              <a:buChar char="●"/>
            </a:pPr>
            <a:r>
              <a:rPr lang="en-GB" sz="26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rPr>
              <a:t>Randomly assigned incentives of $0, $20, &amp; $35 to segments</a:t>
            </a:r>
          </a:p>
          <a:p>
            <a:pPr marL="0" marR="0" lvl="0" indent="0" algn="l" rtl="0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chemeClr val="accent1"/>
              </a:buClr>
              <a:buSzPct val="25000"/>
              <a:buFont typeface="Noto Sans Symbols"/>
              <a:buNone/>
            </a:pPr>
            <a:endParaRPr sz="200" b="0" i="0" u="none" strike="noStrike" cap="none">
              <a:solidFill>
                <a:schemeClr val="lt1"/>
              </a:solidFill>
              <a:latin typeface="Corbel"/>
              <a:ea typeface="Corbel"/>
              <a:cs typeface="Corbel"/>
              <a:sym typeface="Corbel"/>
            </a:endParaRPr>
          </a:p>
          <a:p>
            <a:pPr marL="349250" marR="0" lvl="1" indent="-635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ct val="25000"/>
              <a:buFont typeface="Noto Sans Symbols"/>
              <a:buNone/>
            </a:pPr>
            <a:r>
              <a:rPr lang="en-GB" sz="2200" b="1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rPr>
              <a:t>	     Summary of response rates by incentive levels</a:t>
            </a:r>
          </a:p>
          <a:p>
            <a:pPr marL="342900" marR="0" lvl="0" indent="-342900" algn="l" rtl="0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chemeClr val="accent1"/>
              </a:buClr>
              <a:buSzPct val="25000"/>
              <a:buFont typeface="Noto Sans Symbols"/>
              <a:buNone/>
            </a:pPr>
            <a:endParaRPr sz="2600" b="0" i="0" u="none" strike="noStrike" cap="none">
              <a:solidFill>
                <a:schemeClr val="lt1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graphicFrame>
        <p:nvGraphicFramePr>
          <p:cNvPr id="357" name="Shape 357"/>
          <p:cNvGraphicFramePr/>
          <p:nvPr/>
        </p:nvGraphicFramePr>
        <p:xfrm>
          <a:off x="1295400" y="3657600"/>
          <a:ext cx="3000000" cy="3000000"/>
        </p:xfrm>
        <a:graphic>
          <a:graphicData uri="http://schemas.openxmlformats.org/drawingml/2006/table">
            <a:tbl>
              <a:tblPr firstRow="1" bandRow="1">
                <a:noFill/>
                <a:tableStyleId>{7A4B379C-3A6D-4BCB-8FE5-25B63A7D510C}</a:tableStyleId>
              </a:tblPr>
              <a:tblGrid>
                <a:gridCol w="1954050"/>
                <a:gridCol w="1139875"/>
                <a:gridCol w="1363775"/>
                <a:gridCol w="1485900"/>
              </a:tblGrid>
              <a:tr h="5924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25000"/>
                        <a:buFont typeface="Arial"/>
                        <a:buNone/>
                      </a:pPr>
                      <a:r>
                        <a:rPr lang="en-GB" sz="2400" u="none" strike="noStrike" cap="none"/>
                        <a:t>Incentive</a:t>
                      </a:r>
                    </a:p>
                  </a:txBody>
                  <a:tcPr marL="91450" marR="91450" marT="45725" marB="45725"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25000"/>
                        <a:buFont typeface="Arial"/>
                        <a:buNone/>
                      </a:pPr>
                      <a:r>
                        <a:rPr lang="en-GB" sz="2400" u="none" strike="noStrike" cap="none"/>
                        <a:t>$0</a:t>
                      </a:r>
                    </a:p>
                  </a:txBody>
                  <a:tcPr marL="91450" marR="91450" marT="45725" marB="45725"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25000"/>
                        <a:buFont typeface="Arial"/>
                        <a:buNone/>
                      </a:pPr>
                      <a:r>
                        <a:rPr lang="en-GB" sz="2400" u="none" strike="noStrike" cap="none"/>
                        <a:t>$20</a:t>
                      </a:r>
                    </a:p>
                  </a:txBody>
                  <a:tcPr marL="91450" marR="91450" marT="45725" marB="45725"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25000"/>
                        <a:buFont typeface="Arial"/>
                        <a:buNone/>
                      </a:pPr>
                      <a:r>
                        <a:rPr lang="en-GB" sz="2400" u="none" strike="noStrike" cap="none"/>
                        <a:t>$35</a:t>
                      </a:r>
                    </a:p>
                  </a:txBody>
                  <a:tcPr marL="91450" marR="91450" marT="45725" marB="45725">
                    <a:solidFill>
                      <a:schemeClr val="lt1"/>
                    </a:solidFill>
                  </a:tcPr>
                </a:tc>
              </a:tr>
              <a:tr h="4805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25000"/>
                        <a:buFont typeface="Arial"/>
                        <a:buNone/>
                      </a:pPr>
                      <a:r>
                        <a:rPr lang="en-GB" sz="1800" b="1" u="none" strike="noStrike" cap="none"/>
                        <a:t>Screener</a:t>
                      </a:r>
                    </a:p>
                  </a:txBody>
                  <a:tcPr marL="91450" marR="91450" marT="45725" marB="45725"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25000"/>
                        <a:buFont typeface="Arial"/>
                        <a:buNone/>
                      </a:pPr>
                      <a:r>
                        <a:rPr lang="en-GB" sz="1800" u="none" strike="noStrike" cap="none"/>
                        <a:t>87.4%</a:t>
                      </a:r>
                    </a:p>
                  </a:txBody>
                  <a:tcPr marL="91450" marR="91450" marT="45725" marB="45725"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25000"/>
                        <a:buFont typeface="Arial"/>
                        <a:buNone/>
                      </a:pPr>
                      <a:r>
                        <a:rPr lang="en-GB" sz="1800" u="none" strike="noStrike" cap="none"/>
                        <a:t>87.7%</a:t>
                      </a:r>
                    </a:p>
                  </a:txBody>
                  <a:tcPr marL="91450" marR="91450" marT="45725" marB="45725"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25000"/>
                        <a:buFont typeface="Arial"/>
                        <a:buNone/>
                      </a:pPr>
                      <a:r>
                        <a:rPr lang="en-GB" sz="1800" u="none" strike="noStrike" cap="none"/>
                        <a:t>90.0%</a:t>
                      </a:r>
                    </a:p>
                  </a:txBody>
                  <a:tcPr marL="91450" marR="91450" marT="45725" marB="45725">
                    <a:solidFill>
                      <a:schemeClr val="lt1"/>
                    </a:solidFill>
                  </a:tcPr>
                </a:tc>
              </a:tr>
              <a:tr h="4805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25000"/>
                        <a:buFont typeface="Arial"/>
                        <a:buNone/>
                      </a:pPr>
                      <a:r>
                        <a:rPr lang="en-GB" sz="1800" b="1" u="none" strike="noStrike" cap="none"/>
                        <a:t>Background</a:t>
                      </a:r>
                    </a:p>
                  </a:txBody>
                  <a:tcPr marL="91450" marR="91450" marT="45725" marB="45725"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25000"/>
                        <a:buFont typeface="Arial"/>
                        <a:buNone/>
                      </a:pPr>
                      <a:r>
                        <a:rPr lang="en-GB" sz="1800" u="none" strike="noStrike" cap="none"/>
                        <a:t>78.6%</a:t>
                      </a:r>
                    </a:p>
                  </a:txBody>
                  <a:tcPr marL="91450" marR="91450" marT="45725" marB="45725"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25000"/>
                        <a:buFont typeface="Arial"/>
                        <a:buNone/>
                      </a:pPr>
                      <a:r>
                        <a:rPr lang="en-GB" sz="1800" u="none" strike="noStrike" cap="none"/>
                        <a:t>82.7%</a:t>
                      </a:r>
                    </a:p>
                  </a:txBody>
                  <a:tcPr marL="91450" marR="91450" marT="45725" marB="45725"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25000"/>
                        <a:buFont typeface="Arial"/>
                        <a:buNone/>
                      </a:pPr>
                      <a:r>
                        <a:rPr lang="en-GB" sz="1800" u="none" strike="noStrike" cap="none"/>
                        <a:t>84.4%</a:t>
                      </a:r>
                    </a:p>
                  </a:txBody>
                  <a:tcPr marL="91450" marR="91450" marT="45725" marB="45725">
                    <a:solidFill>
                      <a:schemeClr val="lt1"/>
                    </a:solidFill>
                  </a:tcPr>
                </a:tc>
              </a:tr>
              <a:tr h="4805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25000"/>
                        <a:buFont typeface="Arial"/>
                        <a:buNone/>
                      </a:pPr>
                      <a:r>
                        <a:rPr lang="en-GB" sz="1800" b="1" u="none" strike="noStrike" cap="none"/>
                        <a:t>Exercise</a:t>
                      </a:r>
                    </a:p>
                  </a:txBody>
                  <a:tcPr marL="91450" marR="91450" marT="45725" marB="45725"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25000"/>
                        <a:buFont typeface="Arial"/>
                        <a:buNone/>
                      </a:pPr>
                      <a:r>
                        <a:rPr lang="en-GB" sz="1800" u="none" strike="noStrike" cap="none"/>
                        <a:t>92.8%</a:t>
                      </a:r>
                    </a:p>
                  </a:txBody>
                  <a:tcPr marL="91450" marR="91450" marT="45725" marB="45725"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25000"/>
                        <a:buFont typeface="Arial"/>
                        <a:buNone/>
                      </a:pPr>
                      <a:r>
                        <a:rPr lang="en-GB" sz="1800" u="none" strike="noStrike" cap="none"/>
                        <a:t>97.9%</a:t>
                      </a:r>
                    </a:p>
                  </a:txBody>
                  <a:tcPr marL="91450" marR="91450" marT="45725" marB="45725"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25000"/>
                        <a:buFont typeface="Arial"/>
                        <a:buNone/>
                      </a:pPr>
                      <a:r>
                        <a:rPr lang="en-GB" sz="1800" u="none" strike="noStrike" cap="none"/>
                        <a:t>98.0%</a:t>
                      </a:r>
                    </a:p>
                  </a:txBody>
                  <a:tcPr marL="91450" marR="91450" marT="45725" marB="45725">
                    <a:solidFill>
                      <a:schemeClr val="lt1"/>
                    </a:solidFill>
                  </a:tcPr>
                </a:tc>
              </a:tr>
              <a:tr h="4805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25000"/>
                        <a:buFont typeface="Arial"/>
                        <a:buNone/>
                      </a:pPr>
                      <a:r>
                        <a:rPr lang="en-GB" sz="1800" b="1" u="none" strike="noStrike" cap="none"/>
                        <a:t>Overall</a:t>
                      </a:r>
                    </a:p>
                  </a:txBody>
                  <a:tcPr marL="91450" marR="91450" marT="45725" marB="45725"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25000"/>
                        <a:buFont typeface="Arial"/>
                        <a:buNone/>
                      </a:pPr>
                      <a:r>
                        <a:rPr lang="en-GB" sz="1800" u="none" strike="noStrike" cap="none"/>
                        <a:t>63.75%</a:t>
                      </a:r>
                    </a:p>
                  </a:txBody>
                  <a:tcPr marL="91450" marR="91450" marT="45725" marB="45725"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25000"/>
                        <a:buFont typeface="Arial"/>
                        <a:buNone/>
                      </a:pPr>
                      <a:r>
                        <a:rPr lang="en-GB" sz="1800" u="none" strike="noStrike" cap="none"/>
                        <a:t>71.0%</a:t>
                      </a:r>
                    </a:p>
                  </a:txBody>
                  <a:tcPr marL="91450" marR="91450" marT="45725" marB="45725"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25000"/>
                        <a:buFont typeface="Arial"/>
                        <a:buNone/>
                      </a:pPr>
                      <a:r>
                        <a:rPr lang="en-GB" sz="1800" u="none" strike="noStrike" cap="none"/>
                        <a:t>74.4%</a:t>
                      </a:r>
                    </a:p>
                  </a:txBody>
                  <a:tcPr marL="91450" marR="91450" marT="45725" marB="45725">
                    <a:solidFill>
                      <a:schemeClr val="lt1"/>
                    </a:solidFill>
                  </a:tcPr>
                </a:tc>
              </a:tr>
            </a:tbl>
          </a:graphicData>
        </a:graphic>
      </p:graphicFrame>
      <p:sp>
        <p:nvSpPr>
          <p:cNvPr id="358" name="Shape 358"/>
          <p:cNvSpPr txBox="1"/>
          <p:nvPr/>
        </p:nvSpPr>
        <p:spPr>
          <a:xfrm>
            <a:off x="152400" y="6430962"/>
            <a:ext cx="8534399" cy="307798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Corbel"/>
              <a:buNone/>
            </a:pPr>
            <a:r>
              <a:rPr lang="en-GB" sz="1400" b="0" i="1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rPr>
              <a:t>Berlin et al (1992)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4" name="Shape 364"/>
          <p:cNvSpPr txBox="1">
            <a:spLocks noGrp="1"/>
          </p:cNvSpPr>
          <p:nvPr>
            <p:ph type="title"/>
          </p:nvPr>
        </p:nvSpPr>
        <p:spPr>
          <a:xfrm>
            <a:off x="152400" y="274637"/>
            <a:ext cx="8686800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Corbel"/>
              <a:buNone/>
            </a:pPr>
            <a:r>
              <a:rPr lang="en-GB" sz="3600" b="1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rPr>
              <a:t>TSE Model: Incentive Experiments</a:t>
            </a:r>
          </a:p>
        </p:txBody>
      </p:sp>
      <p:pic>
        <p:nvPicPr>
          <p:cNvPr id="365" name="Shape 36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352800" y="2292641"/>
            <a:ext cx="3809999" cy="4456199"/>
          </a:xfrm>
          <a:prstGeom prst="rect">
            <a:avLst/>
          </a:prstGeom>
          <a:noFill/>
          <a:ln>
            <a:noFill/>
          </a:ln>
        </p:spPr>
      </p:pic>
      <p:sp>
        <p:nvSpPr>
          <p:cNvPr id="366" name="Shape 366"/>
          <p:cNvSpPr txBox="1"/>
          <p:nvPr/>
        </p:nvSpPr>
        <p:spPr>
          <a:xfrm>
            <a:off x="0" y="6505691"/>
            <a:ext cx="8534399" cy="307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Corbel"/>
              <a:buNone/>
            </a:pPr>
            <a:r>
              <a:rPr lang="en-GB" sz="1400" b="0" i="1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rPr>
              <a:t>Singer, Van Hoewyk &amp; Maher (2000)</a:t>
            </a:r>
          </a:p>
        </p:txBody>
      </p:sp>
      <p:sp>
        <p:nvSpPr>
          <p:cNvPr id="367" name="Shape 367"/>
          <p:cNvSpPr txBox="1"/>
          <p:nvPr/>
        </p:nvSpPr>
        <p:spPr>
          <a:xfrm>
            <a:off x="228600" y="1769423"/>
            <a:ext cx="8686800" cy="523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Corbel"/>
              <a:buNone/>
            </a:pPr>
            <a:r>
              <a:rPr lang="en-GB" sz="2800" b="1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rPr>
              <a:t>How complicated can incentive experiments get?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3" name="Shape 373"/>
          <p:cNvSpPr txBox="1">
            <a:spLocks noGrp="1"/>
          </p:cNvSpPr>
          <p:nvPr>
            <p:ph type="title"/>
          </p:nvPr>
        </p:nvSpPr>
        <p:spPr>
          <a:xfrm>
            <a:off x="152400" y="274637"/>
            <a:ext cx="8686800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Corbel"/>
              <a:buNone/>
            </a:pPr>
            <a:r>
              <a:rPr lang="en-GB" sz="3600" b="1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rPr>
              <a:t>TSE Model: Incentive Experiments</a:t>
            </a:r>
          </a:p>
        </p:txBody>
      </p:sp>
      <p:pic>
        <p:nvPicPr>
          <p:cNvPr id="374" name="Shape 37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019300" y="2292641"/>
            <a:ext cx="5105399" cy="4201500"/>
          </a:xfrm>
          <a:prstGeom prst="rect">
            <a:avLst/>
          </a:prstGeom>
          <a:noFill/>
          <a:ln>
            <a:noFill/>
          </a:ln>
        </p:spPr>
      </p:pic>
      <p:sp>
        <p:nvSpPr>
          <p:cNvPr id="375" name="Shape 375"/>
          <p:cNvSpPr txBox="1"/>
          <p:nvPr/>
        </p:nvSpPr>
        <p:spPr>
          <a:xfrm>
            <a:off x="0" y="6505691"/>
            <a:ext cx="8534399" cy="307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Corbel"/>
              <a:buNone/>
            </a:pPr>
            <a:r>
              <a:rPr lang="en-GB" sz="1400" b="0" i="1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rPr>
              <a:t>Singer, Van Hoewyk &amp; Maher (2000)</a:t>
            </a:r>
          </a:p>
        </p:txBody>
      </p:sp>
      <p:sp>
        <p:nvSpPr>
          <p:cNvPr id="376" name="Shape 376"/>
          <p:cNvSpPr txBox="1"/>
          <p:nvPr/>
        </p:nvSpPr>
        <p:spPr>
          <a:xfrm>
            <a:off x="228600" y="1769423"/>
            <a:ext cx="8686800" cy="523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Corbel"/>
              <a:buNone/>
            </a:pPr>
            <a:r>
              <a:rPr lang="en-GB" sz="2800" b="1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rPr>
              <a:t>Ultimate results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2" name="Shape 382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Corbel"/>
              <a:buNone/>
            </a:pPr>
            <a:r>
              <a:rPr lang="en-GB" sz="3600" b="1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rPr>
              <a:t>TSE Model: Incentive Experiments </a:t>
            </a:r>
          </a:p>
        </p:txBody>
      </p:sp>
      <p:sp>
        <p:nvSpPr>
          <p:cNvPr id="383" name="Shape 383"/>
          <p:cNvSpPr txBox="1">
            <a:spLocks noGrp="1"/>
          </p:cNvSpPr>
          <p:nvPr>
            <p:ph type="body" idx="1"/>
          </p:nvPr>
        </p:nvSpPr>
        <p:spPr>
          <a:xfrm>
            <a:off x="76200" y="2148840"/>
            <a:ext cx="9067799" cy="48006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25000"/>
              <a:buFont typeface="Noto Sans Symbols"/>
              <a:buNone/>
            </a:pPr>
            <a:endParaRPr sz="2405" b="1" i="0" u="none" strike="noStrike" cap="none">
              <a:solidFill>
                <a:schemeClr val="lt1"/>
              </a:solidFill>
              <a:latin typeface="Corbel"/>
              <a:ea typeface="Corbel"/>
              <a:cs typeface="Corbel"/>
              <a:sym typeface="Corbel"/>
            </a:endParaRPr>
          </a:p>
          <a:p>
            <a:pPr marL="0" marR="0" lvl="0" indent="0" algn="l" rtl="0">
              <a:lnSpc>
                <a:spcPct val="80000"/>
              </a:lnSpc>
              <a:spcBef>
                <a:spcPts val="2000"/>
              </a:spcBef>
              <a:spcAft>
                <a:spcPts val="0"/>
              </a:spcAft>
              <a:buClr>
                <a:schemeClr val="accent1"/>
              </a:buClr>
              <a:buSzPct val="25000"/>
              <a:buFont typeface="Noto Sans Symbols"/>
              <a:buNone/>
            </a:pPr>
            <a:endParaRPr sz="2405" b="1" i="0" u="none" strike="noStrike" cap="none">
              <a:solidFill>
                <a:schemeClr val="lt1"/>
              </a:solidFill>
              <a:latin typeface="Corbel"/>
              <a:ea typeface="Corbel"/>
              <a:cs typeface="Corbel"/>
              <a:sym typeface="Corbel"/>
            </a:endParaRPr>
          </a:p>
          <a:p>
            <a:pPr marL="0" marR="0" lvl="0" indent="0" algn="l" rtl="0">
              <a:lnSpc>
                <a:spcPct val="80000"/>
              </a:lnSpc>
              <a:spcBef>
                <a:spcPts val="2000"/>
              </a:spcBef>
              <a:spcAft>
                <a:spcPts val="0"/>
              </a:spcAft>
              <a:buClr>
                <a:schemeClr val="accent1"/>
              </a:buClr>
              <a:buSzPct val="25000"/>
              <a:buFont typeface="Noto Sans Symbols"/>
              <a:buNone/>
            </a:pPr>
            <a:endParaRPr sz="2405" b="1" i="0" u="none" strike="noStrike" cap="none">
              <a:solidFill>
                <a:schemeClr val="lt1"/>
              </a:solidFill>
              <a:latin typeface="Corbel"/>
              <a:ea typeface="Corbel"/>
              <a:cs typeface="Corbel"/>
              <a:sym typeface="Corbel"/>
            </a:endParaRPr>
          </a:p>
          <a:p>
            <a:pPr marL="0" marR="0" lvl="0" indent="0" algn="l" rtl="0">
              <a:lnSpc>
                <a:spcPct val="80000"/>
              </a:lnSpc>
              <a:spcBef>
                <a:spcPts val="2000"/>
              </a:spcBef>
              <a:spcAft>
                <a:spcPts val="0"/>
              </a:spcAft>
              <a:buClr>
                <a:schemeClr val="accent1"/>
              </a:buClr>
              <a:buSzPct val="25000"/>
              <a:buFont typeface="Noto Sans Symbols"/>
              <a:buNone/>
            </a:pPr>
            <a:endParaRPr sz="2405" b="1" i="0" u="none" strike="noStrike" cap="none">
              <a:solidFill>
                <a:schemeClr val="lt1"/>
              </a:solidFill>
              <a:latin typeface="Corbel"/>
              <a:ea typeface="Corbel"/>
              <a:cs typeface="Corbel"/>
              <a:sym typeface="Corbel"/>
            </a:endParaRPr>
          </a:p>
          <a:p>
            <a:pPr marL="0" marR="0" lvl="0" indent="0" algn="l" rtl="0">
              <a:lnSpc>
                <a:spcPct val="80000"/>
              </a:lnSpc>
              <a:spcBef>
                <a:spcPts val="2000"/>
              </a:spcBef>
              <a:spcAft>
                <a:spcPts val="0"/>
              </a:spcAft>
              <a:buClr>
                <a:schemeClr val="accent1"/>
              </a:buClr>
              <a:buSzPct val="25000"/>
              <a:buFont typeface="Noto Sans Symbols"/>
              <a:buNone/>
            </a:pPr>
            <a:endParaRPr sz="2405" b="1" i="0" u="none" strike="noStrike" cap="none">
              <a:solidFill>
                <a:schemeClr val="lt1"/>
              </a:solidFill>
              <a:latin typeface="Corbel"/>
              <a:ea typeface="Corbel"/>
              <a:cs typeface="Corbel"/>
              <a:sym typeface="Corbel"/>
            </a:endParaRPr>
          </a:p>
          <a:p>
            <a:pPr marL="0" marR="0" lvl="0" indent="0" algn="l" rtl="0">
              <a:lnSpc>
                <a:spcPct val="80000"/>
              </a:lnSpc>
              <a:spcBef>
                <a:spcPts val="2000"/>
              </a:spcBef>
              <a:spcAft>
                <a:spcPts val="0"/>
              </a:spcAft>
              <a:buClr>
                <a:schemeClr val="accent1"/>
              </a:buClr>
              <a:buSzPct val="25000"/>
              <a:buFont typeface="Noto Sans Symbols"/>
              <a:buNone/>
            </a:pPr>
            <a:endParaRPr sz="2405" b="1" i="0" u="none" strike="noStrike" cap="none">
              <a:solidFill>
                <a:schemeClr val="lt1"/>
              </a:solidFill>
              <a:latin typeface="Corbel"/>
              <a:ea typeface="Corbel"/>
              <a:cs typeface="Corbel"/>
              <a:sym typeface="Corbel"/>
            </a:endParaRPr>
          </a:p>
          <a:p>
            <a:pPr marL="0" marR="0" lvl="0" indent="0" algn="l" rtl="0">
              <a:lnSpc>
                <a:spcPct val="80000"/>
              </a:lnSpc>
              <a:spcBef>
                <a:spcPts val="2000"/>
              </a:spcBef>
              <a:spcAft>
                <a:spcPts val="0"/>
              </a:spcAft>
              <a:buClr>
                <a:schemeClr val="accent1"/>
              </a:buClr>
              <a:buSzPct val="25000"/>
              <a:buFont typeface="Noto Sans Symbols"/>
              <a:buNone/>
            </a:pPr>
            <a:endParaRPr sz="2405" b="1" i="0" u="none" strike="noStrike" cap="none">
              <a:solidFill>
                <a:schemeClr val="lt1"/>
              </a:solidFill>
              <a:latin typeface="Corbel"/>
              <a:ea typeface="Corbel"/>
              <a:cs typeface="Corbel"/>
              <a:sym typeface="Corbel"/>
            </a:endParaRPr>
          </a:p>
          <a:p>
            <a:pPr marL="0" marR="0" lvl="0" indent="0" algn="l" rtl="0">
              <a:lnSpc>
                <a:spcPct val="80000"/>
              </a:lnSpc>
              <a:spcBef>
                <a:spcPts val="2000"/>
              </a:spcBef>
              <a:spcAft>
                <a:spcPts val="0"/>
              </a:spcAft>
              <a:buClr>
                <a:schemeClr val="accent1"/>
              </a:buClr>
              <a:buSzPct val="25000"/>
              <a:buFont typeface="Noto Sans Symbols"/>
              <a:buNone/>
            </a:pPr>
            <a:endParaRPr sz="2405" b="1" i="0" u="none" strike="noStrike" cap="none">
              <a:solidFill>
                <a:schemeClr val="lt1"/>
              </a:solidFill>
              <a:latin typeface="Corbel"/>
              <a:ea typeface="Corbel"/>
              <a:cs typeface="Corbel"/>
              <a:sym typeface="Corbel"/>
            </a:endParaRPr>
          </a:p>
          <a:p>
            <a:pPr marL="0" marR="0" lvl="0" indent="0" algn="l" rtl="0">
              <a:lnSpc>
                <a:spcPct val="80000"/>
              </a:lnSpc>
              <a:spcBef>
                <a:spcPts val="2000"/>
              </a:spcBef>
              <a:spcAft>
                <a:spcPts val="0"/>
              </a:spcAft>
              <a:buClr>
                <a:schemeClr val="accent1"/>
              </a:buClr>
              <a:buSzPct val="25000"/>
              <a:buFont typeface="Noto Sans Symbols"/>
              <a:buNone/>
            </a:pPr>
            <a:r>
              <a:rPr lang="en-GB" sz="1400" b="0" i="1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rPr>
              <a:t>Mercer et al (2015)</a:t>
            </a:r>
            <a:r>
              <a:rPr lang="en-GB" sz="1387" b="1" i="1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rPr>
              <a:t>	                                         	</a:t>
            </a:r>
            <a:r>
              <a:rPr lang="en-GB" sz="1757" b="1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rPr>
              <a:t>			      N = 178 Studies</a:t>
            </a:r>
          </a:p>
        </p:txBody>
      </p:sp>
      <p:pic>
        <p:nvPicPr>
          <p:cNvPr id="384" name="Shape 38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362383" y="1752600"/>
            <a:ext cx="4419299" cy="4978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0" name="Shape 390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Corbel"/>
              <a:buNone/>
            </a:pPr>
            <a:r>
              <a:rPr lang="en-GB" sz="3600" b="1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rPr>
              <a:t>TSE Model: Incentive Experiments </a:t>
            </a:r>
          </a:p>
        </p:txBody>
      </p:sp>
      <p:sp>
        <p:nvSpPr>
          <p:cNvPr id="391" name="Shape 391"/>
          <p:cNvSpPr txBox="1">
            <a:spLocks noGrp="1"/>
          </p:cNvSpPr>
          <p:nvPr>
            <p:ph type="body" idx="1"/>
          </p:nvPr>
        </p:nvSpPr>
        <p:spPr>
          <a:xfrm>
            <a:off x="114300" y="2159000"/>
            <a:ext cx="8915400" cy="48006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25000"/>
              <a:buFont typeface="Noto Sans Symbols"/>
              <a:buNone/>
            </a:pPr>
            <a:endParaRPr sz="2600" b="1" i="0" u="none" strike="noStrike" cap="none">
              <a:solidFill>
                <a:schemeClr val="lt1"/>
              </a:solidFill>
              <a:latin typeface="Corbel"/>
              <a:ea typeface="Corbel"/>
              <a:cs typeface="Corbel"/>
              <a:sym typeface="Corbel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1"/>
              </a:buClr>
              <a:buSzPct val="25000"/>
              <a:buFont typeface="Noto Sans Symbols"/>
              <a:buNone/>
            </a:pPr>
            <a:endParaRPr sz="2600" b="1" i="0" u="none" strike="noStrike" cap="none">
              <a:solidFill>
                <a:schemeClr val="lt1"/>
              </a:solidFill>
              <a:latin typeface="Corbel"/>
              <a:ea typeface="Corbel"/>
              <a:cs typeface="Corbel"/>
              <a:sym typeface="Corbel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1"/>
              </a:buClr>
              <a:buSzPct val="25000"/>
              <a:buFont typeface="Noto Sans Symbols"/>
              <a:buNone/>
            </a:pPr>
            <a:endParaRPr sz="2600" b="1" i="0" u="none" strike="noStrike" cap="none">
              <a:solidFill>
                <a:schemeClr val="lt1"/>
              </a:solidFill>
              <a:latin typeface="Corbel"/>
              <a:ea typeface="Corbel"/>
              <a:cs typeface="Corbel"/>
              <a:sym typeface="Corbel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1"/>
              </a:buClr>
              <a:buSzPct val="25000"/>
              <a:buFont typeface="Noto Sans Symbols"/>
              <a:buNone/>
            </a:pPr>
            <a:endParaRPr sz="2600" b="1" i="0" u="none" strike="noStrike" cap="none">
              <a:solidFill>
                <a:schemeClr val="lt1"/>
              </a:solidFill>
              <a:latin typeface="Corbel"/>
              <a:ea typeface="Corbel"/>
              <a:cs typeface="Corbel"/>
              <a:sym typeface="Corbel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1"/>
              </a:buClr>
              <a:buSzPct val="25000"/>
              <a:buFont typeface="Noto Sans Symbols"/>
              <a:buNone/>
            </a:pPr>
            <a:endParaRPr sz="2600" b="1" i="0" u="none" strike="noStrike" cap="none">
              <a:solidFill>
                <a:schemeClr val="lt1"/>
              </a:solidFill>
              <a:latin typeface="Corbel"/>
              <a:ea typeface="Corbel"/>
              <a:cs typeface="Corbel"/>
              <a:sym typeface="Corbel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1"/>
              </a:buClr>
              <a:buSzPct val="25000"/>
              <a:buFont typeface="Noto Sans Symbols"/>
              <a:buNone/>
            </a:pPr>
            <a:endParaRPr sz="2600" b="1" i="0" u="none" strike="noStrike" cap="none">
              <a:solidFill>
                <a:schemeClr val="lt1"/>
              </a:solidFill>
              <a:latin typeface="Corbel"/>
              <a:ea typeface="Corbel"/>
              <a:cs typeface="Corbel"/>
              <a:sym typeface="Corbel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1"/>
              </a:buClr>
              <a:buSzPct val="25000"/>
              <a:buFont typeface="Noto Sans Symbols"/>
              <a:buNone/>
            </a:pPr>
            <a:endParaRPr sz="2600" b="1" i="0" u="none" strike="noStrike" cap="none">
              <a:solidFill>
                <a:schemeClr val="lt1"/>
              </a:solidFill>
              <a:latin typeface="Corbel"/>
              <a:ea typeface="Corbel"/>
              <a:cs typeface="Corbel"/>
              <a:sym typeface="Corbel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1"/>
              </a:buClr>
              <a:buSzPct val="25000"/>
              <a:buFont typeface="Noto Sans Symbols"/>
              <a:buNone/>
            </a:pPr>
            <a:r>
              <a:rPr lang="en-GB" sz="1400" b="0" i="1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rPr>
              <a:t>Mercer et al (2015)</a:t>
            </a:r>
            <a:r>
              <a:rPr lang="en-GB" sz="1900" b="1" i="1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rPr>
              <a:t>	                        </a:t>
            </a:r>
            <a:r>
              <a:rPr lang="en-GB" sz="1900" b="1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rPr>
              <a:t>				            N = 178 Studies</a:t>
            </a:r>
          </a:p>
        </p:txBody>
      </p:sp>
      <p:pic>
        <p:nvPicPr>
          <p:cNvPr id="392" name="Shape 39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438400" y="1752600"/>
            <a:ext cx="4671599" cy="4953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7" name="Shape 397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Corbel"/>
              <a:buNone/>
            </a:pPr>
            <a:r>
              <a:rPr lang="en-GB" sz="3600" b="1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rPr>
              <a:t>Experiments in Adjustment Error</a:t>
            </a:r>
          </a:p>
        </p:txBody>
      </p:sp>
      <p:sp>
        <p:nvSpPr>
          <p:cNvPr id="398" name="Shape 398"/>
          <p:cNvSpPr txBox="1">
            <a:spLocks noGrp="1"/>
          </p:cNvSpPr>
          <p:nvPr>
            <p:ph type="body" idx="1"/>
          </p:nvPr>
        </p:nvSpPr>
        <p:spPr>
          <a:xfrm>
            <a:off x="457200" y="2057400"/>
            <a:ext cx="8534399" cy="39623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25000"/>
              <a:buFont typeface="Noto Sans Symbols"/>
              <a:buNone/>
            </a:pPr>
            <a:r>
              <a:rPr lang="en-GB" sz="2400" b="1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rPr>
              <a:t>						</a:t>
            </a:r>
            <a:r>
              <a:rPr lang="en-GB" sz="2800" b="1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rPr>
              <a:t>Weighting</a:t>
            </a:r>
          </a:p>
          <a:p>
            <a:pPr marL="0" marR="0" lvl="0" indent="0" algn="l" rtl="0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chemeClr val="accent1"/>
              </a:buClr>
              <a:buSzPct val="25000"/>
              <a:buFont typeface="Noto Sans Symbols"/>
              <a:buNone/>
            </a:pPr>
            <a:r>
              <a:rPr lang="en-GB" sz="2800" b="1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rPr>
              <a:t>						Imputation</a:t>
            </a:r>
          </a:p>
          <a:p>
            <a:pPr marL="0" marR="0" lvl="0" indent="0" algn="l" rtl="0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chemeClr val="accent1"/>
              </a:buClr>
              <a:buSzPct val="25000"/>
              <a:buFont typeface="Noto Sans Symbols"/>
              <a:buNone/>
            </a:pPr>
            <a:r>
              <a:rPr lang="en-GB" sz="2800" b="1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rPr>
              <a:t>						Propensity scores</a:t>
            </a:r>
          </a:p>
        </p:txBody>
      </p:sp>
      <p:pic>
        <p:nvPicPr>
          <p:cNvPr id="399" name="Shape 39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23528" y="2132856"/>
            <a:ext cx="4594199" cy="224249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5" name="Shape 405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Corbel"/>
              <a:buNone/>
            </a:pPr>
            <a:r>
              <a:rPr lang="en-GB" sz="3600" b="1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rPr>
              <a:t>TSE Model: Nonresponse Adjustments</a:t>
            </a:r>
          </a:p>
        </p:txBody>
      </p:sp>
      <p:sp>
        <p:nvSpPr>
          <p:cNvPr id="406" name="Shape 406"/>
          <p:cNvSpPr txBox="1">
            <a:spLocks noGrp="1"/>
          </p:cNvSpPr>
          <p:nvPr>
            <p:ph type="body" idx="1"/>
          </p:nvPr>
        </p:nvSpPr>
        <p:spPr>
          <a:xfrm>
            <a:off x="76200" y="2057400"/>
            <a:ext cx="8915400" cy="48006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25000"/>
              <a:buFont typeface="Noto Sans Symbols"/>
              <a:buNone/>
            </a:pPr>
            <a:r>
              <a:rPr lang="en-GB" sz="2800" b="1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rPr>
              <a:t>Extensive German panel study “Labor Market and Social Security” (PASS) with N = 14,457 households</a:t>
            </a:r>
          </a:p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25000"/>
              <a:buFont typeface="Noto Sans Symbols"/>
              <a:buNone/>
            </a:pPr>
            <a:endParaRPr sz="2800" b="1" i="0" u="none" strike="noStrike" cap="none">
              <a:solidFill>
                <a:schemeClr val="lt1"/>
              </a:solidFill>
              <a:latin typeface="Corbel"/>
              <a:ea typeface="Corbel"/>
              <a:cs typeface="Corbel"/>
              <a:sym typeface="Corbel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25000"/>
              <a:buFont typeface="Noto Sans Symbols"/>
              <a:buNone/>
            </a:pPr>
            <a:r>
              <a:rPr lang="en-GB" sz="2800" b="1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rPr>
              <a:t>Two variables of interest:</a:t>
            </a:r>
          </a:p>
          <a:p>
            <a:pPr marL="45720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25000"/>
              <a:buFont typeface="Noto Sans Symbols"/>
              <a:buNone/>
            </a:pPr>
            <a:r>
              <a:rPr lang="en-GB" sz="2800" b="1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rPr>
              <a:t>Does anyone in the household receive unemployment benefits (UB)?</a:t>
            </a:r>
          </a:p>
          <a:p>
            <a:pPr marL="45720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25000"/>
              <a:buFont typeface="Noto Sans Symbols"/>
              <a:buNone/>
            </a:pPr>
            <a:endParaRPr sz="2800" b="1" i="0" u="none" strike="noStrike" cap="none">
              <a:solidFill>
                <a:schemeClr val="lt1"/>
              </a:solidFill>
              <a:latin typeface="Corbel"/>
              <a:ea typeface="Corbel"/>
              <a:cs typeface="Corbel"/>
              <a:sym typeface="Corbel"/>
            </a:endParaRPr>
          </a:p>
          <a:p>
            <a:pPr marL="45720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25000"/>
              <a:buFont typeface="Noto Sans Symbols"/>
              <a:buNone/>
            </a:pPr>
            <a:r>
              <a:rPr lang="en-GB" sz="2800" b="1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rPr>
              <a:t>What is the household income, by category?</a:t>
            </a:r>
          </a:p>
          <a:p>
            <a:pPr marL="0" marR="0" lvl="0" indent="0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1"/>
              </a:buClr>
              <a:buSzPct val="25000"/>
              <a:buFont typeface="Noto Sans Symbols"/>
              <a:buNone/>
            </a:pPr>
            <a:endParaRPr sz="2600" b="1" i="0" u="none" strike="noStrike" cap="none">
              <a:solidFill>
                <a:schemeClr val="lt1"/>
              </a:solidFill>
              <a:latin typeface="Corbel"/>
              <a:ea typeface="Corbel"/>
              <a:cs typeface="Corbel"/>
              <a:sym typeface="Corbel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1"/>
              </a:buClr>
              <a:buSzPct val="25000"/>
              <a:buFont typeface="Noto Sans Symbols"/>
              <a:buNone/>
            </a:pPr>
            <a:endParaRPr sz="2600" b="1" i="0" u="none" strike="noStrike" cap="none">
              <a:solidFill>
                <a:schemeClr val="lt1"/>
              </a:solidFill>
              <a:latin typeface="Corbel"/>
              <a:ea typeface="Corbel"/>
              <a:cs typeface="Corbel"/>
              <a:sym typeface="Corbel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1"/>
              </a:buClr>
              <a:buSzPct val="25000"/>
              <a:buFont typeface="Noto Sans Symbols"/>
              <a:buNone/>
            </a:pPr>
            <a:endParaRPr sz="2600" b="1" i="0" u="none" strike="noStrike" cap="none">
              <a:solidFill>
                <a:schemeClr val="lt1"/>
              </a:solidFill>
              <a:latin typeface="Corbel"/>
              <a:ea typeface="Corbel"/>
              <a:cs typeface="Corbel"/>
              <a:sym typeface="Corbel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1"/>
              </a:buClr>
              <a:buSzPct val="25000"/>
              <a:buFont typeface="Noto Sans Symbols"/>
              <a:buNone/>
            </a:pPr>
            <a:endParaRPr sz="2600" b="1" i="0" u="none" strike="noStrike" cap="none">
              <a:solidFill>
                <a:schemeClr val="lt1"/>
              </a:solidFill>
              <a:latin typeface="Corbel"/>
              <a:ea typeface="Corbel"/>
              <a:cs typeface="Corbel"/>
              <a:sym typeface="Corbel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1"/>
              </a:buClr>
              <a:buSzPct val="25000"/>
              <a:buFont typeface="Noto Sans Symbols"/>
              <a:buNone/>
            </a:pPr>
            <a:endParaRPr sz="2600" b="1" i="0" u="none" strike="noStrike" cap="none">
              <a:solidFill>
                <a:schemeClr val="lt1"/>
              </a:solidFill>
              <a:latin typeface="Corbel"/>
              <a:ea typeface="Corbel"/>
              <a:cs typeface="Corbel"/>
              <a:sym typeface="Corbel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1"/>
              </a:buClr>
              <a:buSzPct val="25000"/>
              <a:buFont typeface="Noto Sans Symbols"/>
              <a:buNone/>
            </a:pPr>
            <a:endParaRPr sz="2600" b="1" i="0" u="none" strike="noStrike" cap="none">
              <a:solidFill>
                <a:schemeClr val="lt1"/>
              </a:solidFill>
              <a:latin typeface="Corbel"/>
              <a:ea typeface="Corbel"/>
              <a:cs typeface="Corbel"/>
              <a:sym typeface="Corbel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1"/>
              </a:buClr>
              <a:buSzPct val="25000"/>
              <a:buFont typeface="Noto Sans Symbols"/>
              <a:buNone/>
            </a:pPr>
            <a:endParaRPr sz="2400" b="1" i="0" u="none" strike="noStrike" cap="none">
              <a:solidFill>
                <a:schemeClr val="lt1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2" name="Shape 412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Corbel"/>
              <a:buNone/>
            </a:pPr>
            <a:r>
              <a:rPr lang="en-GB" sz="3600" b="1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rPr>
              <a:t>TSE Model: Nonresponse Adjustments</a:t>
            </a:r>
          </a:p>
        </p:txBody>
      </p:sp>
      <p:sp>
        <p:nvSpPr>
          <p:cNvPr id="413" name="Shape 413"/>
          <p:cNvSpPr txBox="1">
            <a:spLocks noGrp="1"/>
          </p:cNvSpPr>
          <p:nvPr>
            <p:ph type="body" idx="1"/>
          </p:nvPr>
        </p:nvSpPr>
        <p:spPr>
          <a:xfrm>
            <a:off x="73659" y="2159000"/>
            <a:ext cx="8915400" cy="331723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25000"/>
              <a:buFont typeface="Noto Sans Symbols"/>
              <a:buNone/>
            </a:pPr>
            <a:r>
              <a:rPr lang="en-GB" sz="2800" b="1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rPr>
              <a:t>Two pieces of information from interviewers:</a:t>
            </a:r>
          </a:p>
          <a:p>
            <a:pPr marL="0" marR="0" lvl="0" indent="0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1"/>
              </a:buClr>
              <a:buSzPct val="25000"/>
              <a:buFont typeface="Noto Sans Symbols"/>
              <a:buNone/>
            </a:pPr>
            <a:endParaRPr sz="2600" b="1" i="0" u="none" strike="noStrike" cap="none">
              <a:solidFill>
                <a:schemeClr val="lt1"/>
              </a:solidFill>
              <a:latin typeface="Corbel"/>
              <a:ea typeface="Corbel"/>
              <a:cs typeface="Corbel"/>
              <a:sym typeface="Corbel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1"/>
              </a:buClr>
              <a:buSzPct val="25000"/>
              <a:buFont typeface="Noto Sans Symbols"/>
              <a:buNone/>
            </a:pPr>
            <a:endParaRPr sz="2600" b="1" i="0" u="none" strike="noStrike" cap="none">
              <a:solidFill>
                <a:schemeClr val="lt1"/>
              </a:solidFill>
              <a:latin typeface="Corbel"/>
              <a:ea typeface="Corbel"/>
              <a:cs typeface="Corbel"/>
              <a:sym typeface="Corbel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1"/>
              </a:buClr>
              <a:buSzPct val="25000"/>
              <a:buFont typeface="Noto Sans Symbols"/>
              <a:buNone/>
            </a:pPr>
            <a:endParaRPr sz="2600" b="1" i="0" u="none" strike="noStrike" cap="none">
              <a:solidFill>
                <a:schemeClr val="lt1"/>
              </a:solidFill>
              <a:latin typeface="Corbel"/>
              <a:ea typeface="Corbel"/>
              <a:cs typeface="Corbel"/>
              <a:sym typeface="Corbel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1"/>
              </a:buClr>
              <a:buSzPct val="25000"/>
              <a:buFont typeface="Noto Sans Symbols"/>
              <a:buNone/>
            </a:pPr>
            <a:endParaRPr sz="2600" b="1" i="0" u="none" strike="noStrike" cap="none">
              <a:solidFill>
                <a:schemeClr val="lt1"/>
              </a:solidFill>
              <a:latin typeface="Corbel"/>
              <a:ea typeface="Corbel"/>
              <a:cs typeface="Corbel"/>
              <a:sym typeface="Corbel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1"/>
              </a:buClr>
              <a:buSzPct val="25000"/>
              <a:buFont typeface="Noto Sans Symbols"/>
              <a:buNone/>
            </a:pPr>
            <a:endParaRPr sz="2600" b="1" i="0" u="none" strike="noStrike" cap="none">
              <a:solidFill>
                <a:schemeClr val="lt1"/>
              </a:solidFill>
              <a:latin typeface="Corbel"/>
              <a:ea typeface="Corbel"/>
              <a:cs typeface="Corbel"/>
              <a:sym typeface="Corbel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1"/>
              </a:buClr>
              <a:buSzPct val="25000"/>
              <a:buFont typeface="Noto Sans Symbols"/>
              <a:buNone/>
            </a:pPr>
            <a:endParaRPr sz="2600" b="1" i="0" u="none" strike="noStrike" cap="none">
              <a:solidFill>
                <a:schemeClr val="lt1"/>
              </a:solidFill>
              <a:latin typeface="Corbel"/>
              <a:ea typeface="Corbel"/>
              <a:cs typeface="Corbel"/>
              <a:sym typeface="Corbel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1"/>
              </a:buClr>
              <a:buSzPct val="25000"/>
              <a:buFont typeface="Noto Sans Symbols"/>
              <a:buNone/>
            </a:pPr>
            <a:endParaRPr sz="2400" b="1" i="0" u="none" strike="noStrike" cap="none">
              <a:solidFill>
                <a:schemeClr val="lt1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pic>
        <p:nvPicPr>
          <p:cNvPr id="414" name="Shape 41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92462" y="3040549"/>
            <a:ext cx="8359200" cy="1583100"/>
          </a:xfrm>
          <a:prstGeom prst="rect">
            <a:avLst/>
          </a:prstGeom>
          <a:noFill/>
          <a:ln>
            <a:noFill/>
          </a:ln>
        </p:spPr>
      </p:pic>
      <p:sp>
        <p:nvSpPr>
          <p:cNvPr id="415" name="Shape 415"/>
          <p:cNvSpPr txBox="1"/>
          <p:nvPr/>
        </p:nvSpPr>
        <p:spPr>
          <a:xfrm>
            <a:off x="71120" y="6502400"/>
            <a:ext cx="4155439" cy="307777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Corbel"/>
              <a:buNone/>
            </a:pPr>
            <a:r>
              <a:rPr lang="en-GB" sz="1400" b="0" i="1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rPr>
              <a:t>Sinibaldi, Trappmann &amp; Kreuter (2014)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1" name="Shape 421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Corbel"/>
              <a:buNone/>
            </a:pPr>
            <a:r>
              <a:rPr lang="en-GB" sz="3600" b="1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rPr>
              <a:t>TSE Model: Nonresponse Adjustments</a:t>
            </a:r>
          </a:p>
        </p:txBody>
      </p:sp>
      <p:sp>
        <p:nvSpPr>
          <p:cNvPr id="422" name="Shape 422"/>
          <p:cNvSpPr txBox="1">
            <a:spLocks noGrp="1"/>
          </p:cNvSpPr>
          <p:nvPr>
            <p:ph type="body" idx="1"/>
          </p:nvPr>
        </p:nvSpPr>
        <p:spPr>
          <a:xfrm>
            <a:off x="114300" y="1654000"/>
            <a:ext cx="8915400" cy="53609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25000"/>
              <a:buFont typeface="Noto Sans Symbols"/>
              <a:buNone/>
            </a:pPr>
            <a:r>
              <a:rPr lang="en-GB" sz="2400" b="1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rPr>
              <a:t>Commercially available data:</a:t>
            </a:r>
          </a:p>
        </p:txBody>
      </p:sp>
      <p:pic>
        <p:nvPicPr>
          <p:cNvPr id="423" name="Shape 42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997200" y="2015808"/>
            <a:ext cx="3978880" cy="4640480"/>
          </a:xfrm>
          <a:prstGeom prst="rect">
            <a:avLst/>
          </a:prstGeom>
          <a:noFill/>
          <a:ln>
            <a:noFill/>
          </a:ln>
        </p:spPr>
      </p:pic>
      <p:sp>
        <p:nvSpPr>
          <p:cNvPr id="424" name="Shape 424"/>
          <p:cNvSpPr txBox="1"/>
          <p:nvPr/>
        </p:nvSpPr>
        <p:spPr>
          <a:xfrm>
            <a:off x="71120" y="6502400"/>
            <a:ext cx="4155439" cy="307777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Corbel"/>
              <a:buNone/>
            </a:pPr>
            <a:r>
              <a:rPr lang="en-GB" sz="1400" b="0" i="1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rPr>
              <a:t>Sinibaldi, Trappmann &amp; Kreuter (2014)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" name="Shape 430"/>
          <p:cNvSpPr txBox="1">
            <a:spLocks noGrp="1"/>
          </p:cNvSpPr>
          <p:nvPr>
            <p:ph type="title"/>
          </p:nvPr>
        </p:nvSpPr>
        <p:spPr>
          <a:xfrm>
            <a:off x="91675" y="274650"/>
            <a:ext cx="8889899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Corbel"/>
              <a:buNone/>
            </a:pPr>
            <a:r>
              <a:rPr lang="en-GB" sz="3600" b="1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rPr>
              <a:t>TSE Model: Nonresponse Adjustments</a:t>
            </a:r>
          </a:p>
        </p:txBody>
      </p:sp>
      <p:sp>
        <p:nvSpPr>
          <p:cNvPr id="431" name="Shape 431"/>
          <p:cNvSpPr txBox="1">
            <a:spLocks noGrp="1"/>
          </p:cNvSpPr>
          <p:nvPr>
            <p:ph type="body" idx="1"/>
          </p:nvPr>
        </p:nvSpPr>
        <p:spPr>
          <a:xfrm>
            <a:off x="0" y="1636432"/>
            <a:ext cx="9232900" cy="44453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25000"/>
              <a:buFont typeface="Noto Sans Symbols"/>
              <a:buNone/>
            </a:pPr>
            <a:r>
              <a:rPr lang="en-GB" sz="2400" b="1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rPr>
              <a:t>Experimental design for nonresponse adjustment for unemployment benefits (UB)</a:t>
            </a:r>
          </a:p>
        </p:txBody>
      </p:sp>
      <p:pic>
        <p:nvPicPr>
          <p:cNvPr id="432" name="Shape 43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330575" y="2546614"/>
            <a:ext cx="7343524" cy="3904195"/>
          </a:xfrm>
          <a:prstGeom prst="rect">
            <a:avLst/>
          </a:prstGeom>
          <a:noFill/>
          <a:ln>
            <a:noFill/>
          </a:ln>
        </p:spPr>
      </p:pic>
      <p:sp>
        <p:nvSpPr>
          <p:cNvPr id="433" name="Shape 433"/>
          <p:cNvSpPr txBox="1"/>
          <p:nvPr/>
        </p:nvSpPr>
        <p:spPr>
          <a:xfrm>
            <a:off x="71120" y="6502400"/>
            <a:ext cx="4155439" cy="307777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Corbel"/>
              <a:buNone/>
            </a:pPr>
            <a:r>
              <a:rPr lang="en-GB" sz="1400" b="0" i="1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rPr>
              <a:t>Sinibaldi, Trappmann &amp; Kreuter (2014)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5" name="Shape 295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Corbel"/>
              <a:buNone/>
            </a:pPr>
            <a:r>
              <a:rPr lang="en-GB" sz="3600" b="1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rPr>
              <a:t>Outline: Session 5</a:t>
            </a:r>
          </a:p>
        </p:txBody>
      </p:sp>
      <p:sp>
        <p:nvSpPr>
          <p:cNvPr id="296" name="Shape 296"/>
          <p:cNvSpPr txBox="1">
            <a:spLocks noGrp="1"/>
          </p:cNvSpPr>
          <p:nvPr>
            <p:ph type="body" idx="1"/>
          </p:nvPr>
        </p:nvSpPr>
        <p:spPr>
          <a:xfrm>
            <a:off x="457200" y="2057400"/>
            <a:ext cx="8291399" cy="44679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90000"/>
              <a:buFont typeface="Noto Sans Symbols"/>
              <a:buChar char="●"/>
            </a:pPr>
            <a:r>
              <a:rPr lang="en-GB" sz="2800" b="1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rPr>
              <a:t>Continuation of the discussion of methodological experiments within the TSE model of the survey process, including adjustments to collected data</a:t>
            </a:r>
          </a:p>
          <a:p>
            <a:pPr marL="342900" marR="0" lvl="0" indent="-342900" algn="l" rtl="0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chemeClr val="accent1"/>
              </a:buClr>
              <a:buSzPct val="90000"/>
              <a:buFont typeface="Noto Sans Symbols"/>
              <a:buChar char="●"/>
            </a:pPr>
            <a:r>
              <a:rPr lang="en-GB" sz="2800" b="1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rPr>
              <a:t>By the end of this session, you should have an understanding of how methodological experiments can improve measurement in your surveys</a:t>
            </a:r>
          </a:p>
          <a:p>
            <a:pPr marL="0" marR="0" lvl="0" indent="0" algn="l" rtl="0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chemeClr val="accent1"/>
              </a:buClr>
              <a:buSzPct val="25000"/>
              <a:buFont typeface="Noto Sans Symbols"/>
              <a:buNone/>
            </a:pPr>
            <a:endParaRPr sz="2800" b="1" i="0" u="none" strike="noStrike" cap="none">
              <a:solidFill>
                <a:schemeClr val="lt1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9" name="Shape 439"/>
          <p:cNvSpPr txBox="1">
            <a:spLocks noGrp="1"/>
          </p:cNvSpPr>
          <p:nvPr>
            <p:ph type="title"/>
          </p:nvPr>
        </p:nvSpPr>
        <p:spPr>
          <a:xfrm>
            <a:off x="91675" y="274650"/>
            <a:ext cx="8889899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Corbel"/>
              <a:buNone/>
            </a:pPr>
            <a:r>
              <a:rPr lang="en-GB" sz="3600" b="1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rPr>
              <a:t>TSE Model: Nonresponse Adjustments</a:t>
            </a:r>
          </a:p>
        </p:txBody>
      </p:sp>
      <p:sp>
        <p:nvSpPr>
          <p:cNvPr id="440" name="Shape 440"/>
          <p:cNvSpPr txBox="1">
            <a:spLocks noGrp="1"/>
          </p:cNvSpPr>
          <p:nvPr>
            <p:ph type="body" idx="1"/>
          </p:nvPr>
        </p:nvSpPr>
        <p:spPr>
          <a:xfrm>
            <a:off x="111759" y="1660381"/>
            <a:ext cx="8229600" cy="44453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25000"/>
              <a:buFont typeface="Noto Sans Symbols"/>
              <a:buNone/>
            </a:pPr>
            <a:r>
              <a:rPr lang="en-GB" sz="2800" b="1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rPr>
              <a:t>Ability to predict income values</a:t>
            </a:r>
          </a:p>
        </p:txBody>
      </p:sp>
      <p:pic>
        <p:nvPicPr>
          <p:cNvPr id="441" name="Shape 44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068947" y="2210888"/>
            <a:ext cx="4901700" cy="4445399"/>
          </a:xfrm>
          <a:prstGeom prst="rect">
            <a:avLst/>
          </a:prstGeom>
          <a:noFill/>
          <a:ln>
            <a:noFill/>
          </a:ln>
        </p:spPr>
      </p:pic>
      <p:sp>
        <p:nvSpPr>
          <p:cNvPr id="442" name="Shape 442"/>
          <p:cNvSpPr txBox="1"/>
          <p:nvPr/>
        </p:nvSpPr>
        <p:spPr>
          <a:xfrm>
            <a:off x="71120" y="6502400"/>
            <a:ext cx="4155439" cy="307777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Corbel"/>
              <a:buNone/>
            </a:pPr>
            <a:r>
              <a:rPr lang="en-GB" sz="1400" b="0" i="1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rPr>
              <a:t>Sinibaldi, Trappmann &amp; Kreuter (2014)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8" name="Shape 448"/>
          <p:cNvSpPr txBox="1">
            <a:spLocks noGrp="1"/>
          </p:cNvSpPr>
          <p:nvPr>
            <p:ph type="title"/>
          </p:nvPr>
        </p:nvSpPr>
        <p:spPr>
          <a:xfrm>
            <a:off x="91675" y="274650"/>
            <a:ext cx="8889899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Corbel"/>
              <a:buNone/>
            </a:pPr>
            <a:r>
              <a:rPr lang="en-GB" sz="3600" b="1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rPr>
              <a:t>TSE Model: Nonresponse Adjustments</a:t>
            </a:r>
          </a:p>
        </p:txBody>
      </p:sp>
      <p:sp>
        <p:nvSpPr>
          <p:cNvPr id="449" name="Shape 449"/>
          <p:cNvSpPr txBox="1">
            <a:spLocks noGrp="1"/>
          </p:cNvSpPr>
          <p:nvPr>
            <p:ph type="body" idx="1"/>
          </p:nvPr>
        </p:nvSpPr>
        <p:spPr>
          <a:xfrm>
            <a:off x="637775" y="1660381"/>
            <a:ext cx="8229600" cy="44453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25000"/>
              <a:buFont typeface="Noto Sans Symbols"/>
              <a:buNone/>
            </a:pPr>
            <a:r>
              <a:rPr lang="en-GB" sz="2800" b="1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rPr>
              <a:t>Ability to predict unemployment benefits (UB)</a:t>
            </a:r>
          </a:p>
        </p:txBody>
      </p:sp>
      <p:pic>
        <p:nvPicPr>
          <p:cNvPr id="450" name="Shape 45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994458" y="2210888"/>
            <a:ext cx="4805999" cy="4445399"/>
          </a:xfrm>
          <a:prstGeom prst="rect">
            <a:avLst/>
          </a:prstGeom>
          <a:noFill/>
          <a:ln>
            <a:noFill/>
          </a:ln>
        </p:spPr>
      </p:pic>
      <p:sp>
        <p:nvSpPr>
          <p:cNvPr id="451" name="Shape 451"/>
          <p:cNvSpPr txBox="1"/>
          <p:nvPr/>
        </p:nvSpPr>
        <p:spPr>
          <a:xfrm>
            <a:off x="71120" y="6502400"/>
            <a:ext cx="4155439" cy="307777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Corbel"/>
              <a:buNone/>
            </a:pPr>
            <a:r>
              <a:rPr lang="en-GB" sz="1400" b="0" i="1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rPr>
              <a:t>Sinibaldi, Trappmann &amp; Kreuter (2014)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6" name="Shape 456"/>
          <p:cNvSpPr txBox="1">
            <a:spLocks noGrp="1"/>
          </p:cNvSpPr>
          <p:nvPr>
            <p:ph type="title"/>
          </p:nvPr>
        </p:nvSpPr>
        <p:spPr>
          <a:xfrm>
            <a:off x="159025" y="274650"/>
            <a:ext cx="8806200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Corbel"/>
              <a:buNone/>
            </a:pPr>
            <a:r>
              <a:rPr lang="en-GB" sz="3600" b="1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rPr>
              <a:t>TSE Model: Adaptive/Responsive Designs</a:t>
            </a:r>
          </a:p>
        </p:txBody>
      </p:sp>
      <p:sp>
        <p:nvSpPr>
          <p:cNvPr id="457" name="Shape 457"/>
          <p:cNvSpPr txBox="1">
            <a:spLocks noGrp="1"/>
          </p:cNvSpPr>
          <p:nvPr>
            <p:ph type="body" idx="1"/>
          </p:nvPr>
        </p:nvSpPr>
        <p:spPr>
          <a:xfrm>
            <a:off x="457200" y="2057400"/>
            <a:ext cx="8229600" cy="39623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25000"/>
              <a:buFont typeface="Noto Sans Symbols"/>
              <a:buNone/>
            </a:pPr>
            <a:r>
              <a:rPr lang="en-GB" sz="2600" b="1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rPr>
              <a:t>An area in which there has been virtually no experimentation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25000"/>
              <a:buFont typeface="Noto Sans Symbols"/>
              <a:buNone/>
            </a:pPr>
            <a:endParaRPr sz="2600" b="1" i="0" u="none" strike="noStrike" cap="none">
              <a:solidFill>
                <a:schemeClr val="lt1"/>
              </a:solidFill>
              <a:latin typeface="Corbel"/>
              <a:ea typeface="Corbel"/>
              <a:cs typeface="Corbel"/>
              <a:sym typeface="Corbe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25000"/>
              <a:buFont typeface="Noto Sans Symbols"/>
              <a:buNone/>
            </a:pPr>
            <a:r>
              <a:rPr lang="en-GB" sz="2600" b="1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rPr>
              <a:t>Emphasis is on tradeoffs between survey costs and error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25000"/>
              <a:buFont typeface="Noto Sans Symbols"/>
              <a:buNone/>
            </a:pPr>
            <a:endParaRPr sz="2600" b="1" i="0" u="none" strike="noStrike" cap="none">
              <a:solidFill>
                <a:schemeClr val="lt1"/>
              </a:solidFill>
              <a:latin typeface="Corbel"/>
              <a:ea typeface="Corbel"/>
              <a:cs typeface="Corbel"/>
              <a:sym typeface="Corbe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25000"/>
              <a:buFont typeface="Noto Sans Symbols"/>
              <a:buNone/>
            </a:pPr>
            <a:r>
              <a:rPr lang="en-GB" sz="2600" b="1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rPr>
              <a:t>For a fixed amount of money, how can response rates be maximized?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25000"/>
              <a:buFont typeface="Noto Sans Symbols"/>
              <a:buNone/>
            </a:pPr>
            <a:endParaRPr sz="2600" b="1" i="0" u="none" strike="noStrike" cap="none">
              <a:solidFill>
                <a:schemeClr val="lt1"/>
              </a:solidFill>
              <a:latin typeface="Corbel"/>
              <a:ea typeface="Corbel"/>
              <a:cs typeface="Corbel"/>
              <a:sym typeface="Corbe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25000"/>
              <a:buFont typeface="Noto Sans Symbols"/>
              <a:buNone/>
            </a:pPr>
            <a:r>
              <a:rPr lang="en-GB" sz="2600" b="1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rPr>
              <a:t>With one week left in the field period, who should be called to maximize the increase in interviews?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25000"/>
              <a:buFont typeface="Noto Sans Symbols"/>
              <a:buNone/>
            </a:pPr>
            <a:r>
              <a:rPr lang="en-GB" sz="2600" b="1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rPr>
              <a:t>	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2" name="Shape 462"/>
          <p:cNvSpPr txBox="1">
            <a:spLocks noGrp="1"/>
          </p:cNvSpPr>
          <p:nvPr>
            <p:ph type="title"/>
          </p:nvPr>
        </p:nvSpPr>
        <p:spPr>
          <a:xfrm>
            <a:off x="159025" y="274650"/>
            <a:ext cx="8806200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Corbel"/>
              <a:buNone/>
            </a:pPr>
            <a:r>
              <a:rPr lang="en-GB" sz="3600" b="1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rPr>
              <a:t>TSE Model: Adaptive/Responsive Designs</a:t>
            </a:r>
          </a:p>
        </p:txBody>
      </p:sp>
      <p:sp>
        <p:nvSpPr>
          <p:cNvPr id="463" name="Shape 463"/>
          <p:cNvSpPr txBox="1">
            <a:spLocks noGrp="1"/>
          </p:cNvSpPr>
          <p:nvPr>
            <p:ph type="body" idx="1"/>
          </p:nvPr>
        </p:nvSpPr>
        <p:spPr>
          <a:xfrm>
            <a:off x="457200" y="2057400"/>
            <a:ext cx="8229600" cy="39623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25000"/>
              <a:buFont typeface="Noto Sans Symbols"/>
              <a:buNone/>
            </a:pPr>
            <a:r>
              <a:rPr lang="en-GB" sz="2600" b="1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rPr>
              <a:t>One interesting question involving panel studies is how to maximize response rates for the next wave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25000"/>
              <a:buFont typeface="Noto Sans Symbols"/>
              <a:buNone/>
            </a:pPr>
            <a:endParaRPr sz="2600" b="1" i="0" u="none" strike="noStrike" cap="none">
              <a:solidFill>
                <a:schemeClr val="lt1"/>
              </a:solidFill>
              <a:latin typeface="Corbel"/>
              <a:ea typeface="Corbel"/>
              <a:cs typeface="Corbel"/>
              <a:sym typeface="Corbe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25000"/>
              <a:buFont typeface="Noto Sans Symbols"/>
              <a:buNone/>
            </a:pPr>
            <a:r>
              <a:rPr lang="en-GB" sz="2600" b="1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rPr>
              <a:t>Can a targeted letter, based upon known attributes of sample members, do better than a general letter, i.e. among low propensity to respond interviewees?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25000"/>
              <a:buFont typeface="Noto Sans Symbols"/>
              <a:buNone/>
            </a:pPr>
            <a:endParaRPr sz="2600" b="1" i="0" u="none" strike="noStrike" cap="none">
              <a:solidFill>
                <a:schemeClr val="lt1"/>
              </a:solidFill>
              <a:latin typeface="Corbel"/>
              <a:ea typeface="Corbel"/>
              <a:cs typeface="Corbel"/>
              <a:sym typeface="Corbe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25000"/>
              <a:buFont typeface="Noto Sans Symbols"/>
              <a:buNone/>
            </a:pPr>
            <a:r>
              <a:rPr lang="en-GB" sz="2600" b="1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rPr>
              <a:t>Experiment conducted in Wave 6 of the Understanding Society Innovation Panel (UK) in 2013 (Lynn 2016)	</a:t>
            </a: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8" name="Shape 468"/>
          <p:cNvSpPr txBox="1">
            <a:spLocks noGrp="1"/>
          </p:cNvSpPr>
          <p:nvPr>
            <p:ph type="title"/>
          </p:nvPr>
        </p:nvSpPr>
        <p:spPr>
          <a:xfrm>
            <a:off x="159025" y="274650"/>
            <a:ext cx="8806200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Corbel"/>
              <a:buNone/>
            </a:pPr>
            <a:r>
              <a:rPr lang="en-GB" sz="3600" b="1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rPr>
              <a:t>TSE Model: Adaptive/Responsive Designs</a:t>
            </a:r>
          </a:p>
        </p:txBody>
      </p:sp>
      <p:sp>
        <p:nvSpPr>
          <p:cNvPr id="469" name="Shape 469"/>
          <p:cNvSpPr txBox="1">
            <a:spLocks noGrp="1"/>
          </p:cNvSpPr>
          <p:nvPr>
            <p:ph type="body" idx="1"/>
          </p:nvPr>
        </p:nvSpPr>
        <p:spPr>
          <a:xfrm>
            <a:off x="457200" y="2057400"/>
            <a:ext cx="8229600" cy="39623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25000"/>
              <a:buFont typeface="Noto Sans Symbols"/>
              <a:buNone/>
            </a:pPr>
            <a:r>
              <a:rPr lang="en-GB" sz="2600" b="1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rPr>
              <a:t>	</a:t>
            </a:r>
          </a:p>
        </p:txBody>
      </p:sp>
      <p:pic>
        <p:nvPicPr>
          <p:cNvPr id="470" name="Shape 47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567315" y="2206575"/>
            <a:ext cx="6009374" cy="4540424"/>
          </a:xfrm>
          <a:prstGeom prst="rect">
            <a:avLst/>
          </a:prstGeom>
          <a:noFill/>
          <a:ln>
            <a:noFill/>
          </a:ln>
        </p:spPr>
      </p:pic>
      <p:sp>
        <p:nvSpPr>
          <p:cNvPr id="471" name="Shape 471"/>
          <p:cNvSpPr txBox="1"/>
          <p:nvPr/>
        </p:nvSpPr>
        <p:spPr>
          <a:xfrm>
            <a:off x="536725" y="1593412"/>
            <a:ext cx="6122400" cy="4373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Corbel"/>
              <a:buNone/>
            </a:pPr>
            <a:r>
              <a:rPr lang="en-GB" sz="2400" b="1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rPr>
              <a:t>Basic study design</a:t>
            </a:r>
          </a:p>
        </p:txBody>
      </p:sp>
      <p:sp>
        <p:nvSpPr>
          <p:cNvPr id="472" name="Shape 472"/>
          <p:cNvSpPr txBox="1"/>
          <p:nvPr/>
        </p:nvSpPr>
        <p:spPr>
          <a:xfrm>
            <a:off x="159025" y="6420650"/>
            <a:ext cx="1212599" cy="1871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Corbel"/>
              <a:buNone/>
            </a:pPr>
            <a:r>
              <a:rPr lang="en-GB" sz="1400" b="0" i="1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rPr>
              <a:t>Lynn (2016)</a:t>
            </a: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7" name="Shape 477"/>
          <p:cNvSpPr txBox="1">
            <a:spLocks noGrp="1"/>
          </p:cNvSpPr>
          <p:nvPr>
            <p:ph type="title"/>
          </p:nvPr>
        </p:nvSpPr>
        <p:spPr>
          <a:xfrm>
            <a:off x="159025" y="274650"/>
            <a:ext cx="8806200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Corbel"/>
              <a:buNone/>
            </a:pPr>
            <a:r>
              <a:rPr lang="en-GB" sz="3600" b="1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rPr>
              <a:t>TSE Model: Adaptive/Responsive Designs</a:t>
            </a:r>
          </a:p>
        </p:txBody>
      </p:sp>
      <p:sp>
        <p:nvSpPr>
          <p:cNvPr id="478" name="Shape 478"/>
          <p:cNvSpPr txBox="1">
            <a:spLocks noGrp="1"/>
          </p:cNvSpPr>
          <p:nvPr>
            <p:ph type="body" idx="1"/>
          </p:nvPr>
        </p:nvSpPr>
        <p:spPr>
          <a:xfrm>
            <a:off x="457200" y="2057400"/>
            <a:ext cx="8229600" cy="39623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25000"/>
              <a:buFont typeface="Noto Sans Symbols"/>
              <a:buNone/>
            </a:pPr>
            <a:r>
              <a:rPr lang="en-GB" sz="2600" b="1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rPr>
              <a:t>	</a:t>
            </a:r>
          </a:p>
        </p:txBody>
      </p:sp>
      <p:sp>
        <p:nvSpPr>
          <p:cNvPr id="479" name="Shape 479"/>
          <p:cNvSpPr txBox="1"/>
          <p:nvPr/>
        </p:nvSpPr>
        <p:spPr>
          <a:xfrm>
            <a:off x="536725" y="1593412"/>
            <a:ext cx="6122400" cy="4373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Corbel"/>
              <a:buNone/>
            </a:pPr>
            <a:r>
              <a:rPr lang="en-GB" sz="2400" b="1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rPr>
              <a:t>Sample treatments</a:t>
            </a:r>
          </a:p>
        </p:txBody>
      </p:sp>
      <p:sp>
        <p:nvSpPr>
          <p:cNvPr id="480" name="Shape 480"/>
          <p:cNvSpPr txBox="1"/>
          <p:nvPr/>
        </p:nvSpPr>
        <p:spPr>
          <a:xfrm>
            <a:off x="159025" y="6420650"/>
            <a:ext cx="1212599" cy="1871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Corbel"/>
              <a:buNone/>
            </a:pPr>
            <a:r>
              <a:rPr lang="en-GB" sz="1400" b="0" i="1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rPr>
              <a:t>Lynn (2016)</a:t>
            </a:r>
          </a:p>
        </p:txBody>
      </p:sp>
      <p:pic>
        <p:nvPicPr>
          <p:cNvPr id="481" name="Shape 48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965989" y="2206600"/>
            <a:ext cx="5192273" cy="44077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6" name="Shape 486"/>
          <p:cNvSpPr txBox="1">
            <a:spLocks noGrp="1"/>
          </p:cNvSpPr>
          <p:nvPr>
            <p:ph type="title"/>
          </p:nvPr>
        </p:nvSpPr>
        <p:spPr>
          <a:xfrm>
            <a:off x="159025" y="274650"/>
            <a:ext cx="8806200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Corbel"/>
              <a:buNone/>
            </a:pPr>
            <a:r>
              <a:rPr lang="en-GB" sz="3600" b="1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rPr>
              <a:t>TSE Model: Adaptive/Responsive Designs</a:t>
            </a:r>
          </a:p>
        </p:txBody>
      </p:sp>
      <p:sp>
        <p:nvSpPr>
          <p:cNvPr id="487" name="Shape 487"/>
          <p:cNvSpPr txBox="1">
            <a:spLocks noGrp="1"/>
          </p:cNvSpPr>
          <p:nvPr>
            <p:ph type="body" idx="1"/>
          </p:nvPr>
        </p:nvSpPr>
        <p:spPr>
          <a:xfrm>
            <a:off x="457200" y="2057400"/>
            <a:ext cx="8229600" cy="39623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25000"/>
              <a:buFont typeface="Noto Sans Symbols"/>
              <a:buNone/>
            </a:pPr>
            <a:r>
              <a:rPr lang="en-GB" sz="2600" b="1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rPr>
              <a:t>	</a:t>
            </a:r>
          </a:p>
        </p:txBody>
      </p:sp>
      <p:sp>
        <p:nvSpPr>
          <p:cNvPr id="488" name="Shape 488"/>
          <p:cNvSpPr txBox="1"/>
          <p:nvPr/>
        </p:nvSpPr>
        <p:spPr>
          <a:xfrm>
            <a:off x="536725" y="1593425"/>
            <a:ext cx="8428499" cy="4373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Corbel"/>
              <a:buNone/>
            </a:pPr>
            <a:r>
              <a:rPr lang="en-GB" sz="2400" b="1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rPr>
              <a:t>Generally weak results with some significant interactions</a:t>
            </a:r>
          </a:p>
        </p:txBody>
      </p:sp>
      <p:pic>
        <p:nvPicPr>
          <p:cNvPr id="489" name="Shape 48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459180" y="2206599"/>
            <a:ext cx="6583580" cy="4489048"/>
          </a:xfrm>
          <a:prstGeom prst="rect">
            <a:avLst/>
          </a:prstGeom>
          <a:noFill/>
          <a:ln>
            <a:noFill/>
          </a:ln>
        </p:spPr>
      </p:pic>
      <p:sp>
        <p:nvSpPr>
          <p:cNvPr id="490" name="Shape 490"/>
          <p:cNvSpPr txBox="1"/>
          <p:nvPr/>
        </p:nvSpPr>
        <p:spPr>
          <a:xfrm>
            <a:off x="159025" y="6420650"/>
            <a:ext cx="1212599" cy="1871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Corbel"/>
              <a:buNone/>
            </a:pPr>
            <a:r>
              <a:rPr lang="en-GB" sz="1400" b="0" i="1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rPr>
              <a:t>Lynn (2016)</a:t>
            </a: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6" name="Shape 496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Corbel"/>
              <a:buNone/>
            </a:pPr>
            <a:r>
              <a:rPr lang="en-GB" sz="3600" b="1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rPr>
              <a:t>Other Important Issues with Panels</a:t>
            </a:r>
          </a:p>
        </p:txBody>
      </p:sp>
      <p:sp>
        <p:nvSpPr>
          <p:cNvPr id="497" name="Shape 497"/>
          <p:cNvSpPr txBox="1">
            <a:spLocks noGrp="1"/>
          </p:cNvSpPr>
          <p:nvPr>
            <p:ph type="body" idx="1"/>
          </p:nvPr>
        </p:nvSpPr>
        <p:spPr>
          <a:xfrm>
            <a:off x="304800" y="2153919"/>
            <a:ext cx="8381999" cy="420116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342900" marR="0" lvl="0" indent="-215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25000"/>
              <a:buFont typeface="Noto Sans Symbols"/>
              <a:buNone/>
            </a:pPr>
            <a:r>
              <a:rPr lang="en-GB" sz="2800" b="1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rPr>
              <a:t>Experiments could be conducted to test for:</a:t>
            </a:r>
          </a:p>
          <a:p>
            <a:pPr marL="342900" marR="0" lvl="0" indent="-215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25000"/>
              <a:buFont typeface="Noto Sans Symbols"/>
              <a:buNone/>
            </a:pPr>
            <a:endParaRPr sz="2800" b="1" i="0" u="none" strike="noStrike" cap="none">
              <a:solidFill>
                <a:schemeClr val="lt1"/>
              </a:solidFill>
              <a:latin typeface="Corbel"/>
              <a:ea typeface="Corbel"/>
              <a:cs typeface="Corbel"/>
              <a:sym typeface="Corbel"/>
            </a:endParaRPr>
          </a:p>
          <a:p>
            <a:pPr marL="342900" marR="0" lvl="0" indent="-215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90000"/>
              <a:buFont typeface="Noto Sans Symbols"/>
              <a:buChar char="●"/>
            </a:pPr>
            <a:r>
              <a:rPr lang="en-GB" sz="2800" b="1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rPr>
              <a:t> Measurement reliability for individual items</a:t>
            </a:r>
          </a:p>
          <a:p>
            <a:pPr marL="137160" marR="0" lvl="0" indent="-1016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25000"/>
              <a:buFont typeface="Noto Sans Symbols"/>
              <a:buNone/>
            </a:pPr>
            <a:endParaRPr sz="2800" b="1" i="0" u="none" strike="noStrike" cap="none">
              <a:solidFill>
                <a:schemeClr val="lt1"/>
              </a:solidFill>
              <a:latin typeface="Corbel"/>
              <a:ea typeface="Corbel"/>
              <a:cs typeface="Corbel"/>
              <a:sym typeface="Corbel"/>
            </a:endParaRPr>
          </a:p>
          <a:p>
            <a:pPr marL="342900" marR="0" lvl="0" indent="-215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90000"/>
              <a:buFont typeface="Noto Sans Symbols"/>
              <a:buChar char="●"/>
            </a:pPr>
            <a:r>
              <a:rPr lang="en-GB" sz="2800" b="1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rPr>
              <a:t> Inter-item and item-total reliability</a:t>
            </a:r>
          </a:p>
          <a:p>
            <a:pPr marL="137160" marR="0" lvl="0" indent="-1016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25000"/>
              <a:buFont typeface="Noto Sans Symbols"/>
              <a:buNone/>
            </a:pPr>
            <a:endParaRPr sz="2800" b="1" i="0" u="none" strike="noStrike" cap="none">
              <a:solidFill>
                <a:schemeClr val="lt1"/>
              </a:solidFill>
              <a:latin typeface="Corbel"/>
              <a:ea typeface="Corbel"/>
              <a:cs typeface="Corbel"/>
              <a:sym typeface="Corbel"/>
            </a:endParaRPr>
          </a:p>
          <a:p>
            <a:pPr marL="342900" marR="0" lvl="0" indent="-215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90000"/>
              <a:buFont typeface="Noto Sans Symbols"/>
              <a:buChar char="●"/>
            </a:pPr>
            <a:r>
              <a:rPr lang="en-GB" sz="2800" b="1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rPr>
              <a:t>Dimensionality of multi-item scales</a:t>
            </a:r>
          </a:p>
          <a:p>
            <a:pPr marL="342900" marR="0" lvl="0" indent="-215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25000"/>
              <a:buFont typeface="Noto Sans Symbols"/>
              <a:buNone/>
            </a:pPr>
            <a:r>
              <a:rPr lang="en-GB" sz="2800" b="1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rPr>
              <a:t>	</a:t>
            </a: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3" name="Shape 503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Corbel"/>
              <a:buNone/>
            </a:pPr>
            <a:r>
              <a:rPr lang="en-GB" sz="4800" b="1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rPr>
              <a:t>Clicker Question 6</a:t>
            </a:r>
          </a:p>
        </p:txBody>
      </p:sp>
      <p:sp>
        <p:nvSpPr>
          <p:cNvPr id="504" name="Shape 504"/>
          <p:cNvSpPr txBox="1">
            <a:spLocks noGrp="1"/>
          </p:cNvSpPr>
          <p:nvPr>
            <p:ph type="body" idx="1"/>
          </p:nvPr>
        </p:nvSpPr>
        <p:spPr>
          <a:xfrm>
            <a:off x="81213" y="1852863"/>
            <a:ext cx="8981574" cy="489685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137160" marR="0" lvl="0" indent="-1016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25000"/>
              <a:buFont typeface="Noto Sans Symbols"/>
              <a:buNone/>
            </a:pPr>
            <a:r>
              <a:rPr lang="en-GB" sz="2800" b="1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rPr>
              <a:t>Which of the following is the main tradeoff in adaptive/responsive designs?</a:t>
            </a:r>
          </a:p>
          <a:p>
            <a:pPr marL="3429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25000"/>
              <a:buFont typeface="Noto Sans Symbols"/>
              <a:buNone/>
            </a:pPr>
            <a:endParaRPr sz="2400" b="1" i="0" u="none" strike="noStrike" cap="none">
              <a:solidFill>
                <a:schemeClr val="lt1"/>
              </a:solidFill>
              <a:latin typeface="Corbel"/>
              <a:ea typeface="Corbel"/>
              <a:cs typeface="Corbel"/>
              <a:sym typeface="Corbel"/>
            </a:endParaRPr>
          </a:p>
          <a:p>
            <a:pPr marL="800100" marR="0" lvl="1" indent="-457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90000"/>
              <a:buFont typeface="Noto Sans Symbols"/>
              <a:buAutoNum type="alphaLcParenR"/>
            </a:pPr>
            <a:r>
              <a:rPr lang="en-GB" sz="2800" b="1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rPr>
              <a:t>Incentives-nonresponse </a:t>
            </a:r>
          </a:p>
          <a:p>
            <a:pPr marL="800100" marR="0" lvl="1" indent="-457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90000"/>
              <a:buFont typeface="Noto Sans Symbols"/>
              <a:buAutoNum type="alphaLcParenR"/>
            </a:pPr>
            <a:r>
              <a:rPr lang="en-GB" sz="2800" b="1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rPr>
              <a:t>Survey costs-error </a:t>
            </a:r>
          </a:p>
          <a:p>
            <a:pPr marL="800100" marR="0" lvl="1" indent="-457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90000"/>
              <a:buFont typeface="Noto Sans Symbols"/>
              <a:buAutoNum type="alphaLcParenR"/>
            </a:pPr>
            <a:r>
              <a:rPr lang="en-GB" sz="2800" b="1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rPr>
              <a:t>Oversample-weighting</a:t>
            </a:r>
          </a:p>
          <a:p>
            <a:pPr marL="800100" marR="0" lvl="1" indent="-457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90000"/>
              <a:buFont typeface="Noto Sans Symbols"/>
              <a:buAutoNum type="alphaLcParenR"/>
            </a:pPr>
            <a:r>
              <a:rPr lang="en-GB" sz="2800" b="1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rPr>
              <a:t>Panel survey-attrition</a:t>
            </a:r>
          </a:p>
          <a:p>
            <a:pPr marL="3429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25000"/>
              <a:buFont typeface="Noto Sans Symbols"/>
              <a:buNone/>
            </a:pPr>
            <a:endParaRPr sz="2800" b="1" i="0" u="none" strike="noStrike" cap="none">
              <a:solidFill>
                <a:schemeClr val="lt1"/>
              </a:solidFill>
              <a:latin typeface="Corbel"/>
              <a:ea typeface="Corbel"/>
              <a:cs typeface="Corbel"/>
              <a:sym typeface="Corbel"/>
            </a:endParaRPr>
          </a:p>
          <a:p>
            <a:pPr marL="137160" marR="0" lvl="0" indent="-10160" algn="l" rtl="0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chemeClr val="accent1"/>
              </a:buClr>
              <a:buSzPct val="25000"/>
              <a:buFont typeface="Noto Sans Symbols"/>
              <a:buNone/>
            </a:pPr>
            <a:endParaRPr sz="2400" b="1" i="0" u="none" strike="noStrike" cap="none">
              <a:solidFill>
                <a:schemeClr val="lt1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2" name="Shape 302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Corbel"/>
              <a:buNone/>
            </a:pPr>
            <a:r>
              <a:rPr lang="en-GB" sz="3600" b="1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rPr>
              <a:t>Outline: Session 5</a:t>
            </a:r>
          </a:p>
        </p:txBody>
      </p:sp>
      <p:sp>
        <p:nvSpPr>
          <p:cNvPr id="303" name="Shape 303"/>
          <p:cNvSpPr txBox="1">
            <a:spLocks noGrp="1"/>
          </p:cNvSpPr>
          <p:nvPr>
            <p:ph type="body" idx="1"/>
          </p:nvPr>
        </p:nvSpPr>
        <p:spPr>
          <a:xfrm>
            <a:off x="233680" y="1838959"/>
            <a:ext cx="8676640" cy="468633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25000"/>
              <a:buFont typeface="Noto Sans Symbols"/>
              <a:buNone/>
            </a:pPr>
            <a:r>
              <a:rPr lang="en-GB" sz="2800" b="1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rPr>
              <a:t>Continuation of experimental methods examples:</a:t>
            </a:r>
          </a:p>
          <a:p>
            <a:pPr marL="0" marR="0" lvl="0" indent="0" algn="l" rtl="0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chemeClr val="accent1"/>
              </a:buClr>
              <a:buSzPct val="25000"/>
              <a:buFont typeface="Noto Sans Symbols"/>
              <a:buNone/>
            </a:pPr>
            <a:endParaRPr sz="2800" b="1" i="0" u="none" strike="noStrike" cap="none">
              <a:solidFill>
                <a:schemeClr val="lt1"/>
              </a:solidFill>
              <a:latin typeface="Corbel"/>
              <a:ea typeface="Corbel"/>
              <a:cs typeface="Corbel"/>
              <a:sym typeface="Corbel"/>
            </a:endParaRPr>
          </a:p>
          <a:p>
            <a:pPr marL="685800" marR="0" lvl="1" indent="-3429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ct val="90000"/>
              <a:buFont typeface="Noto Sans Symbols"/>
              <a:buChar char="●"/>
            </a:pPr>
            <a:r>
              <a:rPr lang="en-GB" sz="2800" b="1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rPr>
              <a:t>Interviewer effects</a:t>
            </a:r>
          </a:p>
          <a:p>
            <a:pPr marL="685800" marR="0" lvl="1" indent="-3429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ct val="90000"/>
              <a:buFont typeface="Noto Sans Symbols"/>
              <a:buChar char="●"/>
            </a:pPr>
            <a:r>
              <a:rPr lang="en-GB" sz="2800" b="1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rPr>
              <a:t>Incentive experiments</a:t>
            </a:r>
          </a:p>
          <a:p>
            <a:pPr marL="685800" marR="0" lvl="1" indent="-3683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ct val="100000"/>
              <a:buFont typeface="Noto Sans Symbols"/>
              <a:buChar char="●"/>
            </a:pPr>
            <a:r>
              <a:rPr lang="en-GB" sz="2800" b="1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rPr>
              <a:t>Adjustment error</a:t>
            </a:r>
          </a:p>
          <a:p>
            <a:pPr marL="685800" marR="0" lvl="1" indent="-3429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ct val="90000"/>
              <a:buFont typeface="Noto Sans Symbols"/>
              <a:buChar char="●"/>
            </a:pPr>
            <a:r>
              <a:rPr lang="en-GB" sz="2800" b="1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rPr>
              <a:t>Nonresponse error</a:t>
            </a:r>
          </a:p>
          <a:p>
            <a:pPr marL="685800" marR="0" lvl="1" indent="-3429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ct val="90000"/>
              <a:buFont typeface="Noto Sans Symbols"/>
              <a:buChar char="●"/>
            </a:pPr>
            <a:r>
              <a:rPr lang="en-GB" sz="2800" b="1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rPr>
              <a:t>Adaptive/responsive designs</a:t>
            </a:r>
          </a:p>
          <a:p>
            <a:pPr marL="457200" marR="0" lvl="0" indent="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25000"/>
              <a:buFont typeface="Noto Sans Symbols"/>
              <a:buNone/>
            </a:pPr>
            <a:endParaRPr sz="2400" b="1" i="0" u="none" strike="noStrike" cap="none">
              <a:solidFill>
                <a:schemeClr val="lt1"/>
              </a:solidFill>
              <a:latin typeface="Corbel"/>
              <a:ea typeface="Corbel"/>
              <a:cs typeface="Corbel"/>
              <a:sym typeface="Corbe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chemeClr val="accent1"/>
              </a:buClr>
              <a:buSzPct val="25000"/>
              <a:buFont typeface="Noto Sans Symbols"/>
              <a:buNone/>
            </a:pPr>
            <a:endParaRPr sz="2800" b="1" i="0" u="none" strike="noStrike" cap="none">
              <a:solidFill>
                <a:schemeClr val="lt1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9" name="Shape 309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Corbel"/>
              <a:buNone/>
            </a:pPr>
            <a:r>
              <a:rPr lang="en-GB" sz="3600" b="1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rPr>
              <a:t>TSE Model: Interviewer Effects</a:t>
            </a:r>
          </a:p>
        </p:txBody>
      </p:sp>
      <p:sp>
        <p:nvSpPr>
          <p:cNvPr id="310" name="Shape 310"/>
          <p:cNvSpPr txBox="1">
            <a:spLocks noGrp="1"/>
          </p:cNvSpPr>
          <p:nvPr>
            <p:ph type="body" idx="1"/>
          </p:nvPr>
        </p:nvSpPr>
        <p:spPr>
          <a:xfrm>
            <a:off x="304800" y="2057400"/>
            <a:ext cx="8381999" cy="39623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25000"/>
              <a:buFont typeface="Noto Sans Symbols"/>
              <a:buNone/>
            </a:pPr>
            <a:r>
              <a:rPr lang="en-GB" sz="2800" b="1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rPr>
              <a:t>The literature has many examples of observed differences in responses related to interviewer characteristics (gender, race, training, seniority, etc.)</a:t>
            </a:r>
          </a:p>
          <a:p>
            <a:pPr marL="0" marR="0" lvl="0" indent="0" algn="l" rtl="0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chemeClr val="accent1"/>
              </a:buClr>
              <a:buSzPct val="25000"/>
              <a:buFont typeface="Noto Sans Symbols"/>
              <a:buNone/>
            </a:pPr>
            <a:endParaRPr sz="2800" b="1" i="0" u="none" strike="noStrike" cap="none">
              <a:solidFill>
                <a:schemeClr val="lt1"/>
              </a:solidFill>
              <a:latin typeface="Corbel"/>
              <a:ea typeface="Corbel"/>
              <a:cs typeface="Corbel"/>
              <a:sym typeface="Corbe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chemeClr val="accent1"/>
              </a:buClr>
              <a:buSzPct val="25000"/>
              <a:buFont typeface="Noto Sans Symbols"/>
              <a:buNone/>
            </a:pPr>
            <a:r>
              <a:rPr lang="en-GB" sz="2800" b="1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rPr>
              <a:t>But there are fewer examples of experiments with assignment of interviewer characteristics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5" name="Shape 315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Corbel"/>
              <a:buNone/>
            </a:pPr>
            <a:r>
              <a:rPr lang="en-GB" sz="3600" b="1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rPr>
              <a:t>TSE Model: Interviewer Effects</a:t>
            </a:r>
          </a:p>
        </p:txBody>
      </p:sp>
      <p:sp>
        <p:nvSpPr>
          <p:cNvPr id="316" name="Shape 316"/>
          <p:cNvSpPr txBox="1">
            <a:spLocks noGrp="1"/>
          </p:cNvSpPr>
          <p:nvPr>
            <p:ph type="body" idx="1"/>
          </p:nvPr>
        </p:nvSpPr>
        <p:spPr>
          <a:xfrm>
            <a:off x="304800" y="2057400"/>
            <a:ext cx="8381999" cy="4572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25000"/>
              <a:buFont typeface="Noto Sans Symbols"/>
              <a:buNone/>
            </a:pPr>
            <a:r>
              <a:rPr lang="en-GB" sz="2600" b="1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rPr>
              <a:t>Dykema et al. (2012) studied 776 youth with out-of-home care in four Midwestern states who were between 17 and 17 ½ years of age.  All female interviewers.</a:t>
            </a:r>
          </a:p>
          <a:p>
            <a:pPr marL="0" marR="0" lvl="0" indent="0" algn="l" rtl="0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chemeClr val="accent1"/>
              </a:buClr>
              <a:buSzPct val="25000"/>
              <a:buFont typeface="Noto Sans Symbols"/>
              <a:buNone/>
            </a:pPr>
            <a:endParaRPr sz="2600" b="1" i="0" u="none" strike="noStrike" cap="none">
              <a:solidFill>
                <a:schemeClr val="lt1"/>
              </a:solidFill>
              <a:latin typeface="Corbel"/>
              <a:ea typeface="Corbel"/>
              <a:cs typeface="Corbel"/>
              <a:sym typeface="Corbe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chemeClr val="accent1"/>
              </a:buClr>
              <a:buSzPct val="25000"/>
              <a:buFont typeface="Noto Sans Symbols"/>
              <a:buNone/>
            </a:pPr>
            <a:endParaRPr sz="2600" b="1" i="0" u="none" strike="noStrike" cap="none">
              <a:solidFill>
                <a:schemeClr val="lt1"/>
              </a:solidFill>
              <a:latin typeface="Corbel"/>
              <a:ea typeface="Corbel"/>
              <a:cs typeface="Corbel"/>
              <a:sym typeface="Corbe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chemeClr val="accent1"/>
              </a:buClr>
              <a:buSzPct val="25000"/>
              <a:buFont typeface="Noto Sans Symbols"/>
              <a:buNone/>
            </a:pPr>
            <a:endParaRPr sz="2600" b="1" i="0" u="none" strike="noStrike" cap="none">
              <a:solidFill>
                <a:schemeClr val="lt1"/>
              </a:solidFill>
              <a:latin typeface="Corbel"/>
              <a:ea typeface="Corbel"/>
              <a:cs typeface="Corbel"/>
              <a:sym typeface="Corbe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chemeClr val="accent1"/>
              </a:buClr>
              <a:buSzPct val="25000"/>
              <a:buFont typeface="Noto Sans Symbols"/>
              <a:buNone/>
            </a:pPr>
            <a:endParaRPr sz="2600" b="1" i="0" u="none" strike="noStrike" cap="none">
              <a:solidFill>
                <a:schemeClr val="lt1"/>
              </a:solidFill>
              <a:latin typeface="Corbel"/>
              <a:ea typeface="Corbel"/>
              <a:cs typeface="Corbel"/>
              <a:sym typeface="Corbe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chemeClr val="accent1"/>
              </a:buClr>
              <a:buSzPct val="25000"/>
              <a:buFont typeface="Noto Sans Symbols"/>
              <a:buNone/>
            </a:pPr>
            <a:r>
              <a:rPr lang="en-GB" sz="2600" b="1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rPr>
              <a:t>Topics: fights, stealing, drug use, arrests etc. (28 total)</a:t>
            </a:r>
          </a:p>
        </p:txBody>
      </p:sp>
      <p:pic>
        <p:nvPicPr>
          <p:cNvPr id="317" name="Shape 31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14845" y="3581400"/>
            <a:ext cx="7161900" cy="21809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3" name="Shape 323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Corbel"/>
              <a:buNone/>
            </a:pPr>
            <a:r>
              <a:rPr lang="en-GB" sz="3600" b="1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rPr>
              <a:t>TSE Model: Interviewer Effects</a:t>
            </a:r>
          </a:p>
        </p:txBody>
      </p:sp>
      <p:pic>
        <p:nvPicPr>
          <p:cNvPr id="324" name="Shape 324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1160174" y="2514600"/>
            <a:ext cx="6823800" cy="3962399"/>
          </a:xfrm>
          <a:prstGeom prst="rect">
            <a:avLst/>
          </a:prstGeom>
          <a:noFill/>
          <a:ln>
            <a:noFill/>
          </a:ln>
        </p:spPr>
      </p:pic>
      <p:sp>
        <p:nvSpPr>
          <p:cNvPr id="325" name="Shape 325"/>
          <p:cNvSpPr txBox="1"/>
          <p:nvPr/>
        </p:nvSpPr>
        <p:spPr>
          <a:xfrm>
            <a:off x="152400" y="6553200"/>
            <a:ext cx="3352799" cy="307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Corbel"/>
              <a:buNone/>
            </a:pPr>
            <a:r>
              <a:rPr lang="en-GB" sz="1400" b="0" i="1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rPr>
              <a:t>Dykema et al (2012</a:t>
            </a:r>
            <a:r>
              <a:rPr lang="en-GB" sz="14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rPr>
              <a:t>)</a:t>
            </a:r>
          </a:p>
        </p:txBody>
      </p:sp>
      <p:sp>
        <p:nvSpPr>
          <p:cNvPr id="326" name="Shape 326"/>
          <p:cNvSpPr txBox="1"/>
          <p:nvPr/>
        </p:nvSpPr>
        <p:spPr>
          <a:xfrm>
            <a:off x="304795" y="1730514"/>
            <a:ext cx="8534399" cy="708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Corbel"/>
              <a:buNone/>
            </a:pPr>
            <a:r>
              <a:rPr lang="en-GB" sz="2000" b="1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rPr>
              <a:t>Male respondents answered more questions about behaviors to the female voice, with no difference for female respondents.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1" name="Shape 331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Corbel"/>
              <a:buNone/>
            </a:pPr>
            <a:r>
              <a:rPr lang="en-GB" sz="3600" b="1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rPr>
              <a:t>TSE Model: Interviewer Effects</a:t>
            </a:r>
          </a:p>
        </p:txBody>
      </p:sp>
      <p:pic>
        <p:nvPicPr>
          <p:cNvPr id="332" name="Shape 332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1213623" y="2443623"/>
            <a:ext cx="6716699" cy="4100100"/>
          </a:xfrm>
          <a:prstGeom prst="rect">
            <a:avLst/>
          </a:prstGeom>
          <a:noFill/>
          <a:ln>
            <a:noFill/>
          </a:ln>
        </p:spPr>
      </p:pic>
      <p:sp>
        <p:nvSpPr>
          <p:cNvPr id="333" name="Shape 333"/>
          <p:cNvSpPr txBox="1"/>
          <p:nvPr/>
        </p:nvSpPr>
        <p:spPr>
          <a:xfrm>
            <a:off x="304795" y="1730514"/>
            <a:ext cx="8534399" cy="708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Corbel"/>
              <a:buNone/>
            </a:pPr>
            <a:r>
              <a:rPr lang="en-GB" sz="2000" b="1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rPr>
              <a:t>For four items, male respondents were more likely to report behaviors to the female voice, with no difference for female respondents.</a:t>
            </a:r>
          </a:p>
        </p:txBody>
      </p:sp>
      <p:sp>
        <p:nvSpPr>
          <p:cNvPr id="334" name="Shape 334"/>
          <p:cNvSpPr txBox="1"/>
          <p:nvPr/>
        </p:nvSpPr>
        <p:spPr>
          <a:xfrm>
            <a:off x="152400" y="6553200"/>
            <a:ext cx="3352799" cy="307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Corbel"/>
              <a:buNone/>
            </a:pPr>
            <a:r>
              <a:rPr lang="en-GB" sz="1400" b="0" i="1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rPr>
              <a:t>Dykema et al (2012</a:t>
            </a:r>
            <a:r>
              <a:rPr lang="en-GB" sz="14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rPr>
              <a:t>)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0" name="Shape 340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Corbel"/>
              <a:buNone/>
            </a:pPr>
            <a:r>
              <a:rPr lang="en-GB" sz="3600" b="1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rPr>
              <a:t>TSE Model: Incentive Experiments </a:t>
            </a:r>
          </a:p>
        </p:txBody>
      </p:sp>
      <p:sp>
        <p:nvSpPr>
          <p:cNvPr id="341" name="Shape 341"/>
          <p:cNvSpPr txBox="1">
            <a:spLocks noGrp="1"/>
          </p:cNvSpPr>
          <p:nvPr>
            <p:ph type="body" idx="1"/>
          </p:nvPr>
        </p:nvSpPr>
        <p:spPr>
          <a:xfrm>
            <a:off x="152400" y="1981200"/>
            <a:ext cx="8610599" cy="4572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90750"/>
              <a:buFont typeface="Noto Sans Symbols"/>
              <a:buChar char="●"/>
            </a:pPr>
            <a:r>
              <a:rPr lang="en-GB" sz="2405" b="1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rPr>
              <a:t>Incentives are inducements provided to respondents to encourage them to participate in a survey</a:t>
            </a:r>
          </a:p>
          <a:p>
            <a:pPr marL="342900" marR="0" lvl="0" indent="-342900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1"/>
              </a:buClr>
              <a:buSzPct val="90750"/>
              <a:buFont typeface="Noto Sans Symbols"/>
              <a:buChar char="●"/>
            </a:pPr>
            <a:r>
              <a:rPr lang="en-GB" sz="2405" b="1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rPr>
              <a:t>Can be provided before or after participation or along the way</a:t>
            </a:r>
          </a:p>
          <a:p>
            <a:pPr marL="0" marR="0" lvl="0" indent="0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1"/>
              </a:buClr>
              <a:buSzPct val="25000"/>
              <a:buFont typeface="Noto Sans Symbols"/>
              <a:buNone/>
            </a:pPr>
            <a:endParaRPr sz="2035" b="1" i="0" u="none" strike="noStrike" cap="none">
              <a:solidFill>
                <a:schemeClr val="lt1"/>
              </a:solidFill>
              <a:latin typeface="Corbel"/>
              <a:ea typeface="Corbel"/>
              <a:cs typeface="Corbel"/>
              <a:sym typeface="Corbel"/>
            </a:endParaRPr>
          </a:p>
          <a:p>
            <a:pPr marL="685800" marR="0" lvl="1" indent="-34290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ct val="90750"/>
              <a:buFont typeface="Noto Sans Symbols"/>
              <a:buChar char="●"/>
            </a:pPr>
            <a:r>
              <a:rPr lang="en-GB" sz="2405" b="1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rPr>
              <a:t>Cash</a:t>
            </a:r>
          </a:p>
          <a:p>
            <a:pPr marL="349250" marR="0" lvl="1" indent="-635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ct val="25000"/>
              <a:buFont typeface="Noto Sans Symbols"/>
              <a:buNone/>
            </a:pPr>
            <a:endParaRPr sz="2220" b="1" i="0" u="none" strike="noStrike" cap="none">
              <a:solidFill>
                <a:schemeClr val="lt1"/>
              </a:solidFill>
              <a:latin typeface="Corbel"/>
              <a:ea typeface="Corbel"/>
              <a:cs typeface="Corbel"/>
              <a:sym typeface="Corbel"/>
            </a:endParaRPr>
          </a:p>
          <a:p>
            <a:pPr marL="685800" marR="0" lvl="1" indent="-34290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ct val="90750"/>
              <a:buFont typeface="Noto Sans Symbols"/>
              <a:buChar char="●"/>
            </a:pPr>
            <a:r>
              <a:rPr lang="en-GB" sz="2405" b="1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rPr>
              <a:t>Gifts</a:t>
            </a:r>
          </a:p>
          <a:p>
            <a:pPr marL="349250" marR="0" lvl="1" indent="-635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ct val="25000"/>
              <a:buFont typeface="Noto Sans Symbols"/>
              <a:buNone/>
            </a:pPr>
            <a:endParaRPr sz="2405" b="1" i="0" u="none" strike="noStrike" cap="none">
              <a:solidFill>
                <a:schemeClr val="lt1"/>
              </a:solidFill>
              <a:latin typeface="Corbel"/>
              <a:ea typeface="Corbel"/>
              <a:cs typeface="Corbel"/>
              <a:sym typeface="Corbel"/>
            </a:endParaRPr>
          </a:p>
          <a:p>
            <a:pPr marL="685800" marR="0" lvl="1" indent="-34290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ct val="90750"/>
              <a:buFont typeface="Noto Sans Symbols"/>
              <a:buChar char="●"/>
            </a:pPr>
            <a:r>
              <a:rPr lang="en-GB" sz="2405" b="1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rPr>
              <a:t>Lottery chances</a:t>
            </a:r>
          </a:p>
          <a:p>
            <a:pPr marL="0" marR="0" lvl="0" indent="0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1"/>
              </a:buClr>
              <a:buSzPct val="25000"/>
              <a:buFont typeface="Noto Sans Symbols"/>
              <a:buNone/>
            </a:pPr>
            <a:r>
              <a:rPr lang="en-GB" sz="2775" b="1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rPr>
              <a:t>	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7" name="Shape 347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Corbel"/>
              <a:buNone/>
            </a:pPr>
            <a:r>
              <a:rPr lang="en-GB" sz="3600" b="1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rPr>
              <a:t>TSE Model: Incentive Experiments </a:t>
            </a:r>
          </a:p>
        </p:txBody>
      </p:sp>
      <p:sp>
        <p:nvSpPr>
          <p:cNvPr id="348" name="Shape 348"/>
          <p:cNvSpPr txBox="1">
            <a:spLocks noGrp="1"/>
          </p:cNvSpPr>
          <p:nvPr>
            <p:ph type="body" idx="1"/>
          </p:nvPr>
        </p:nvSpPr>
        <p:spPr>
          <a:xfrm>
            <a:off x="228600" y="1905000"/>
            <a:ext cx="8610599" cy="44195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25000"/>
              <a:buFont typeface="Noto Sans Symbols"/>
              <a:buNone/>
            </a:pPr>
            <a:r>
              <a:rPr lang="en-GB" sz="2800" b="1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rPr>
              <a:t>Intended effects of incentives:</a:t>
            </a:r>
          </a:p>
          <a:p>
            <a:pPr marL="342900" marR="0" lvl="0" indent="-342900" algn="l" rtl="0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chemeClr val="accent1"/>
              </a:buClr>
              <a:buSzPct val="90000"/>
              <a:buFont typeface="Noto Sans Symbols"/>
              <a:buChar char="●"/>
            </a:pPr>
            <a:r>
              <a:rPr lang="en-GB" sz="2600" b="1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rPr>
              <a:t>	Increase contact and cooperation</a:t>
            </a:r>
          </a:p>
          <a:p>
            <a:pPr marL="342900" marR="0" lvl="0" indent="-342900" algn="l" rtl="0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chemeClr val="accent1"/>
              </a:buClr>
              <a:buSzPct val="90000"/>
              <a:buFont typeface="Noto Sans Symbols"/>
              <a:buChar char="●"/>
            </a:pPr>
            <a:r>
              <a:rPr lang="en-GB" sz="2600" b="1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rPr>
              <a:t>	Increase response rates (cross-section and panels)</a:t>
            </a:r>
          </a:p>
          <a:p>
            <a:pPr marL="342900" marR="0" lvl="0" indent="-342900" algn="l" rtl="0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chemeClr val="accent1"/>
              </a:buClr>
              <a:buSzPct val="90000"/>
              <a:buFont typeface="Noto Sans Symbols"/>
              <a:buChar char="●"/>
            </a:pPr>
            <a:r>
              <a:rPr lang="en-GB" sz="2600" b="1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rPr>
              <a:t>	Improve sample representativeness</a:t>
            </a:r>
          </a:p>
        </p:txBody>
      </p:sp>
      <p:sp>
        <p:nvSpPr>
          <p:cNvPr id="349" name="Shape 349"/>
          <p:cNvSpPr txBox="1"/>
          <p:nvPr/>
        </p:nvSpPr>
        <p:spPr>
          <a:xfrm>
            <a:off x="152400" y="6553200"/>
            <a:ext cx="3352799" cy="307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Corbel"/>
              <a:buNone/>
            </a:pPr>
            <a:r>
              <a:rPr lang="en-GB" sz="1400" b="0" i="1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rPr>
              <a:t>Singer &amp; Ye (2013)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Focus">
  <a:themeElements>
    <a:clrScheme name="Focus">
      <a:dk1>
        <a:srgbClr val="000000"/>
      </a:dk1>
      <a:lt1>
        <a:srgbClr val="FFFFFF"/>
      </a:lt1>
      <a:dk2>
        <a:srgbClr val="0064E2"/>
      </a:dk2>
      <a:lt2>
        <a:srgbClr val="B5D2F5"/>
      </a:lt2>
      <a:accent1>
        <a:srgbClr val="FFB91D"/>
      </a:accent1>
      <a:accent2>
        <a:srgbClr val="F97817"/>
      </a:accent2>
      <a:accent3>
        <a:srgbClr val="6DE304"/>
      </a:accent3>
      <a:accent4>
        <a:srgbClr val="FF0000"/>
      </a:accent4>
      <a:accent5>
        <a:srgbClr val="732BEA"/>
      </a:accent5>
      <a:accent6>
        <a:srgbClr val="C913AD"/>
      </a:accent6>
      <a:hlink>
        <a:srgbClr val="FFE400"/>
      </a:hlink>
      <a:folHlink>
        <a:srgbClr val="A3EC6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Focus">
  <a:themeElements>
    <a:clrScheme name="Focus">
      <a:dk1>
        <a:srgbClr val="000000"/>
      </a:dk1>
      <a:lt1>
        <a:srgbClr val="FFFFFF"/>
      </a:lt1>
      <a:dk2>
        <a:srgbClr val="0064E2"/>
      </a:dk2>
      <a:lt2>
        <a:srgbClr val="B5D2F5"/>
      </a:lt2>
      <a:accent1>
        <a:srgbClr val="FFB91D"/>
      </a:accent1>
      <a:accent2>
        <a:srgbClr val="F97817"/>
      </a:accent2>
      <a:accent3>
        <a:srgbClr val="6DE304"/>
      </a:accent3>
      <a:accent4>
        <a:srgbClr val="FF0000"/>
      </a:accent4>
      <a:accent5>
        <a:srgbClr val="732BEA"/>
      </a:accent5>
      <a:accent6>
        <a:srgbClr val="C913AD"/>
      </a:accent6>
      <a:hlink>
        <a:srgbClr val="FFE400"/>
      </a:hlink>
      <a:folHlink>
        <a:srgbClr val="A3EC6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Url/>
    <Assembly>Microsoft.Office.DocumentManagement, Version=16.0.0.0, Culture=neutral, PublicKeyToken=71e9bce111e9429c</Assembly>
    <Class>Microsoft.Office.DocumentManagement.Internal.DocIdHandler</Class>
    <Data/>
    <Filter/>
  </Receiver>
</spe:Receiver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dlc_DocId xmlns="4595ca7b-3a15-4971-af5f-cadc29c03e04">QPT3VHF6MKWP-83287781-41476</_dlc_DocId>
    <_dlc_DocIdUrl xmlns="4595ca7b-3a15-4971-af5f-cadc29c03e04">
      <Url>https://qataruniversity-prd.qu.edu.qa/_layouts/15/DocIdRedir.aspx?ID=QPT3VHF6MKWP-83287781-41476</Url>
      <Description>QPT3VHF6MKWP-83287781-41476</Description>
    </_dlc_DocIdUrl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1B8B0ECDBA3C64CA17A0EDA1F583A22" ma:contentTypeVersion="10" ma:contentTypeDescription="Create a new document." ma:contentTypeScope="" ma:versionID="7d8cd048ccc8525b498775d87f95a921">
  <xsd:schema xmlns:xsd="http://www.w3.org/2001/XMLSchema" xmlns:xs="http://www.w3.org/2001/XMLSchema" xmlns:p="http://schemas.microsoft.com/office/2006/metadata/properties" xmlns:ns2="4595ca7b-3a15-4971-af5f-cadc29c03e04" targetNamespace="http://schemas.microsoft.com/office/2006/metadata/properties" ma:root="true" ma:fieldsID="91704bcc1b3d810af0b8b673c3023ee6" ns2:_="">
    <xsd:import namespace="4595ca7b-3a15-4971-af5f-cadc29c03e04"/>
    <xsd:element name="properties">
      <xsd:complexType>
        <xsd:sequence>
          <xsd:element name="documentManagement">
            <xsd:complexType>
              <xsd:all>
                <xsd:element ref="ns2:_dlc_DocId" minOccurs="0"/>
                <xsd:element ref="ns2:_dlc_DocIdUrl" minOccurs="0"/>
                <xsd:element ref="ns2:_dlc_DocIdPersistId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595ca7b-3a15-4971-af5f-cadc29c03e04" elementFormDefault="qualified">
    <xsd:import namespace="http://schemas.microsoft.com/office/2006/documentManagement/types"/>
    <xsd:import namespace="http://schemas.microsoft.com/office/infopath/2007/PartnerControls"/>
    <xsd:element name="_dlc_DocId" ma:index="8" nillable="true" ma:displayName="Document ID Value" ma:description="The value of the document ID assigned to this item." ma:internalName="_dlc_DocId" ma:readOnly="true">
      <xsd:simpleType>
        <xsd:restriction base="dms:Text"/>
      </xsd:simpleType>
    </xsd:element>
    <xsd:element name="_dlc_DocIdUrl" ma:index="9" nillable="true" ma:displayName="Document ID" ma:description="Permanent link to this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0" nillable="true" ma:displayName="Persist ID" ma:description="Keep ID on add." ma:hidden="true" ma:internalName="_dlc_DocIdPersistId" ma:readOnly="true">
      <xsd:simpleType>
        <xsd:restriction base="dms:Boolea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4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49867B9B-7DF4-4C19-AE2A-3FB0E93F6CD8}"/>
</file>

<file path=customXml/itemProps2.xml><?xml version="1.0" encoding="utf-8"?>
<ds:datastoreItem xmlns:ds="http://schemas.openxmlformats.org/officeDocument/2006/customXml" ds:itemID="{A075919D-F568-4E5F-B987-0794B84F19C1}"/>
</file>

<file path=customXml/itemProps3.xml><?xml version="1.0" encoding="utf-8"?>
<ds:datastoreItem xmlns:ds="http://schemas.openxmlformats.org/officeDocument/2006/customXml" ds:itemID="{D4AF75FF-2A2C-4ADC-9D40-D9EB9D7632F9}"/>
</file>

<file path=customXml/itemProps4.xml><?xml version="1.0" encoding="utf-8"?>
<ds:datastoreItem xmlns:ds="http://schemas.openxmlformats.org/officeDocument/2006/customXml" ds:itemID="{31440BEC-A205-4C52-9356-74F37B2CB84B}"/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867</Words>
  <Application>Microsoft Office PowerPoint</Application>
  <PresentationFormat>On-screen Show (4:3)</PresentationFormat>
  <Paragraphs>208</Paragraphs>
  <Slides>28</Slides>
  <Notes>28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28</vt:i4>
      </vt:variant>
    </vt:vector>
  </HeadingPairs>
  <TitlesOfParts>
    <vt:vector size="34" baseType="lpstr">
      <vt:lpstr>Arial</vt:lpstr>
      <vt:lpstr>Calibri</vt:lpstr>
      <vt:lpstr>Corbel</vt:lpstr>
      <vt:lpstr>Noto Sans Symbols</vt:lpstr>
      <vt:lpstr>Focus</vt:lpstr>
      <vt:lpstr>Focus</vt:lpstr>
      <vt:lpstr>SESRI   Workshop on Survey-based Experiments</vt:lpstr>
      <vt:lpstr>Outline: Session 5</vt:lpstr>
      <vt:lpstr>Outline: Session 5</vt:lpstr>
      <vt:lpstr>TSE Model: Interviewer Effects</vt:lpstr>
      <vt:lpstr>TSE Model: Interviewer Effects</vt:lpstr>
      <vt:lpstr>TSE Model: Interviewer Effects</vt:lpstr>
      <vt:lpstr>TSE Model: Interviewer Effects</vt:lpstr>
      <vt:lpstr>TSE Model: Incentive Experiments </vt:lpstr>
      <vt:lpstr>TSE Model: Incentive Experiments </vt:lpstr>
      <vt:lpstr>TSE Model: Incentive Experiments</vt:lpstr>
      <vt:lpstr>TSE Model: Incentive Experiments</vt:lpstr>
      <vt:lpstr>TSE Model: Incentive Experiments</vt:lpstr>
      <vt:lpstr>TSE Model: Incentive Experiments </vt:lpstr>
      <vt:lpstr>TSE Model: Incentive Experiments </vt:lpstr>
      <vt:lpstr>Experiments in Adjustment Error</vt:lpstr>
      <vt:lpstr>TSE Model: Nonresponse Adjustments</vt:lpstr>
      <vt:lpstr>TSE Model: Nonresponse Adjustments</vt:lpstr>
      <vt:lpstr>TSE Model: Nonresponse Adjustments</vt:lpstr>
      <vt:lpstr>TSE Model: Nonresponse Adjustments</vt:lpstr>
      <vt:lpstr>TSE Model: Nonresponse Adjustments</vt:lpstr>
      <vt:lpstr>TSE Model: Nonresponse Adjustments</vt:lpstr>
      <vt:lpstr>TSE Model: Adaptive/Responsive Designs</vt:lpstr>
      <vt:lpstr>TSE Model: Adaptive/Responsive Designs</vt:lpstr>
      <vt:lpstr>TSE Model: Adaptive/Responsive Designs</vt:lpstr>
      <vt:lpstr>TSE Model: Adaptive/Responsive Designs</vt:lpstr>
      <vt:lpstr>TSE Model: Adaptive/Responsive Designs</vt:lpstr>
      <vt:lpstr>Other Important Issues with Panels</vt:lpstr>
      <vt:lpstr>Clicker Question 6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SESRI   Workshop on Survey-based Experiments</dc:title>
  <dc:creator>Noora Mohammed O J AlNaimi</dc:creator>
  <cp:lastModifiedBy>Noora Mohammed O J AlNaimi</cp:lastModifiedBy>
  <cp:revision>1</cp:revision>
  <dcterms:modified xsi:type="dcterms:W3CDTF">2017-11-14T05:41:35Z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0x01010071B8B0ECDBA3C64CA17A0EDA1F583A22</vt:lpwstr>
  </property>
  <property fmtid="{D5CDD505-2E9C-101B-9397-08002B2CF9AE}" pid="3" name="_dlc_DocIdItemGuid">
    <vt:lpwstr>a827fb9c-6f58-48de-b3ef-49f7df0a2a80</vt:lpwstr>
  </property>
</Properties>
</file>