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6009263" cy="43205400"/>
  <p:notesSz cx="6858000" cy="9144000"/>
  <p:defaultTextStyle>
    <a:defPPr>
      <a:defRPr lang="en-US"/>
    </a:defPPr>
    <a:lvl1pPr marL="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1pPr>
    <a:lvl2pPr marL="226314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2pPr>
    <a:lvl3pPr marL="452628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3pPr>
    <a:lvl4pPr marL="678942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4pPr>
    <a:lvl5pPr marL="905256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5pPr>
    <a:lvl6pPr marL="1131570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6pPr>
    <a:lvl7pPr marL="1357884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7pPr>
    <a:lvl8pPr marL="1584198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8pPr>
    <a:lvl9pPr marL="1810512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3" d="100"/>
          <a:sy n="23" d="100"/>
        </p:scale>
        <p:origin x="-492" y="1686"/>
      </p:cViewPr>
      <p:guideLst>
        <p:guide orient="horz" pos="13608"/>
        <p:guide pos="113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696" y="13421680"/>
            <a:ext cx="30607874" cy="92611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1390" y="24483060"/>
            <a:ext cx="25206484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6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2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89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05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31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5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84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105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2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2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06716" y="1730222"/>
            <a:ext cx="8102085" cy="368646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463" y="1730222"/>
            <a:ext cx="23706099" cy="368646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5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484" y="27763474"/>
            <a:ext cx="30607874" cy="8581073"/>
          </a:xfrm>
        </p:spPr>
        <p:txBody>
          <a:bodyPr anchor="t"/>
          <a:lstStyle>
            <a:lvl1pPr algn="l">
              <a:defRPr sz="19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484" y="18312295"/>
            <a:ext cx="30607874" cy="9451178"/>
          </a:xfrm>
        </p:spPr>
        <p:txBody>
          <a:bodyPr anchor="b"/>
          <a:lstStyle>
            <a:lvl1pPr marL="0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1pPr>
            <a:lvl2pPr marL="226314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2pPr>
            <a:lvl3pPr marL="452628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3pPr>
            <a:lvl4pPr marL="678942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4pPr>
            <a:lvl5pPr marL="905256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5pPr>
            <a:lvl6pPr marL="1131570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6pPr>
            <a:lvl7pPr marL="1357884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7pPr>
            <a:lvl8pPr marL="1584198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8pPr>
            <a:lvl9pPr marL="1810512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463" y="10081264"/>
            <a:ext cx="15904092" cy="28513567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04708" y="10081264"/>
            <a:ext cx="15904092" cy="28513567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463" y="9671213"/>
            <a:ext cx="15910344" cy="4030501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3140" indent="0">
              <a:buNone/>
              <a:defRPr sz="9900" b="1"/>
            </a:lvl2pPr>
            <a:lvl3pPr marL="4526280" indent="0">
              <a:buNone/>
              <a:defRPr sz="8900" b="1"/>
            </a:lvl3pPr>
            <a:lvl4pPr marL="6789420" indent="0">
              <a:buNone/>
              <a:defRPr sz="7900" b="1"/>
            </a:lvl4pPr>
            <a:lvl5pPr marL="9052560" indent="0">
              <a:buNone/>
              <a:defRPr sz="7900" b="1"/>
            </a:lvl5pPr>
            <a:lvl6pPr marL="11315700" indent="0">
              <a:buNone/>
              <a:defRPr sz="7900" b="1"/>
            </a:lvl6pPr>
            <a:lvl7pPr marL="13578840" indent="0">
              <a:buNone/>
              <a:defRPr sz="7900" b="1"/>
            </a:lvl7pPr>
            <a:lvl8pPr marL="15841980" indent="0">
              <a:buNone/>
              <a:defRPr sz="7900" b="1"/>
            </a:lvl8pPr>
            <a:lvl9pPr marL="18105120" indent="0">
              <a:buNone/>
              <a:defRPr sz="7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0463" y="13701713"/>
            <a:ext cx="15910344" cy="24893114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92208" y="9671213"/>
            <a:ext cx="15916594" cy="4030501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3140" indent="0">
              <a:buNone/>
              <a:defRPr sz="9900" b="1"/>
            </a:lvl2pPr>
            <a:lvl3pPr marL="4526280" indent="0">
              <a:buNone/>
              <a:defRPr sz="8900" b="1"/>
            </a:lvl3pPr>
            <a:lvl4pPr marL="6789420" indent="0">
              <a:buNone/>
              <a:defRPr sz="7900" b="1"/>
            </a:lvl4pPr>
            <a:lvl5pPr marL="9052560" indent="0">
              <a:buNone/>
              <a:defRPr sz="7900" b="1"/>
            </a:lvl5pPr>
            <a:lvl6pPr marL="11315700" indent="0">
              <a:buNone/>
              <a:defRPr sz="7900" b="1"/>
            </a:lvl6pPr>
            <a:lvl7pPr marL="13578840" indent="0">
              <a:buNone/>
              <a:defRPr sz="7900" b="1"/>
            </a:lvl7pPr>
            <a:lvl8pPr marL="15841980" indent="0">
              <a:buNone/>
              <a:defRPr sz="7900" b="1"/>
            </a:lvl8pPr>
            <a:lvl9pPr marL="18105120" indent="0">
              <a:buNone/>
              <a:defRPr sz="7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92208" y="13701713"/>
            <a:ext cx="15916594" cy="24893114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6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8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465" y="1720216"/>
            <a:ext cx="11846799" cy="7320915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78621" y="1720218"/>
            <a:ext cx="20130179" cy="36874612"/>
          </a:xfrm>
        </p:spPr>
        <p:txBody>
          <a:bodyPr/>
          <a:lstStyle>
            <a:lvl1pPr>
              <a:defRPr sz="15800"/>
            </a:lvl1pPr>
            <a:lvl2pPr>
              <a:defRPr sz="13900"/>
            </a:lvl2pPr>
            <a:lvl3pPr>
              <a:defRPr sz="119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465" y="9041133"/>
            <a:ext cx="11846799" cy="29553697"/>
          </a:xfrm>
        </p:spPr>
        <p:txBody>
          <a:bodyPr/>
          <a:lstStyle>
            <a:lvl1pPr marL="0" indent="0">
              <a:buNone/>
              <a:defRPr sz="6900"/>
            </a:lvl1pPr>
            <a:lvl2pPr marL="2263140" indent="0">
              <a:buNone/>
              <a:defRPr sz="5900"/>
            </a:lvl2pPr>
            <a:lvl3pPr marL="4526280" indent="0">
              <a:buNone/>
              <a:defRPr sz="5000"/>
            </a:lvl3pPr>
            <a:lvl4pPr marL="6789420" indent="0">
              <a:buNone/>
              <a:defRPr sz="4500"/>
            </a:lvl4pPr>
            <a:lvl5pPr marL="9052560" indent="0">
              <a:buNone/>
              <a:defRPr sz="4500"/>
            </a:lvl5pPr>
            <a:lvl6pPr marL="11315700" indent="0">
              <a:buNone/>
              <a:defRPr sz="4500"/>
            </a:lvl6pPr>
            <a:lvl7pPr marL="13578840" indent="0">
              <a:buNone/>
              <a:defRPr sz="4500"/>
            </a:lvl7pPr>
            <a:lvl8pPr marL="15841980" indent="0">
              <a:buNone/>
              <a:defRPr sz="4500"/>
            </a:lvl8pPr>
            <a:lvl9pPr marL="18105120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1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067" y="30243781"/>
            <a:ext cx="21605558" cy="3570449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58067" y="3860483"/>
            <a:ext cx="21605558" cy="25923240"/>
          </a:xfrm>
        </p:spPr>
        <p:txBody>
          <a:bodyPr/>
          <a:lstStyle>
            <a:lvl1pPr marL="0" indent="0">
              <a:buNone/>
              <a:defRPr sz="15800"/>
            </a:lvl1pPr>
            <a:lvl2pPr marL="2263140" indent="0">
              <a:buNone/>
              <a:defRPr sz="13900"/>
            </a:lvl2pPr>
            <a:lvl3pPr marL="4526280" indent="0">
              <a:buNone/>
              <a:defRPr sz="11900"/>
            </a:lvl3pPr>
            <a:lvl4pPr marL="6789420" indent="0">
              <a:buNone/>
              <a:defRPr sz="9900"/>
            </a:lvl4pPr>
            <a:lvl5pPr marL="9052560" indent="0">
              <a:buNone/>
              <a:defRPr sz="9900"/>
            </a:lvl5pPr>
            <a:lvl6pPr marL="11315700" indent="0">
              <a:buNone/>
              <a:defRPr sz="9900"/>
            </a:lvl6pPr>
            <a:lvl7pPr marL="13578840" indent="0">
              <a:buNone/>
              <a:defRPr sz="9900"/>
            </a:lvl7pPr>
            <a:lvl8pPr marL="15841980" indent="0">
              <a:buNone/>
              <a:defRPr sz="9900"/>
            </a:lvl8pPr>
            <a:lvl9pPr marL="18105120" indent="0">
              <a:buNone/>
              <a:defRPr sz="9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8067" y="33814230"/>
            <a:ext cx="21605558" cy="5070631"/>
          </a:xfrm>
        </p:spPr>
        <p:txBody>
          <a:bodyPr/>
          <a:lstStyle>
            <a:lvl1pPr marL="0" indent="0">
              <a:buNone/>
              <a:defRPr sz="6900"/>
            </a:lvl1pPr>
            <a:lvl2pPr marL="2263140" indent="0">
              <a:buNone/>
              <a:defRPr sz="5900"/>
            </a:lvl2pPr>
            <a:lvl3pPr marL="4526280" indent="0">
              <a:buNone/>
              <a:defRPr sz="5000"/>
            </a:lvl3pPr>
            <a:lvl4pPr marL="6789420" indent="0">
              <a:buNone/>
              <a:defRPr sz="4500"/>
            </a:lvl4pPr>
            <a:lvl5pPr marL="9052560" indent="0">
              <a:buNone/>
              <a:defRPr sz="4500"/>
            </a:lvl5pPr>
            <a:lvl6pPr marL="11315700" indent="0">
              <a:buNone/>
              <a:defRPr sz="4500"/>
            </a:lvl6pPr>
            <a:lvl7pPr marL="13578840" indent="0">
              <a:buNone/>
              <a:defRPr sz="4500"/>
            </a:lvl7pPr>
            <a:lvl8pPr marL="15841980" indent="0">
              <a:buNone/>
              <a:defRPr sz="4500"/>
            </a:lvl8pPr>
            <a:lvl9pPr marL="18105120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4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463" y="1730219"/>
            <a:ext cx="32408337" cy="7200900"/>
          </a:xfrm>
          <a:prstGeom prst="rect">
            <a:avLst/>
          </a:prstGeom>
        </p:spPr>
        <p:txBody>
          <a:bodyPr vert="horz" lIns="452628" tIns="226314" rIns="452628" bIns="2263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463" y="10081264"/>
            <a:ext cx="32408337" cy="28513567"/>
          </a:xfrm>
          <a:prstGeom prst="rect">
            <a:avLst/>
          </a:prstGeom>
        </p:spPr>
        <p:txBody>
          <a:bodyPr vert="horz" lIns="452628" tIns="226314" rIns="452628" bIns="2263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0463" y="40045008"/>
            <a:ext cx="8402161" cy="2300288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3166" y="40045008"/>
            <a:ext cx="11402933" cy="2300288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06639" y="40045008"/>
            <a:ext cx="8402161" cy="2300288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9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26280" rtl="0" eaLnBrk="1" latinLnBrk="0" hangingPunct="1">
        <a:spcBef>
          <a:spcPct val="0"/>
        </a:spcBef>
        <a:buNone/>
        <a:defRPr sz="2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7355" indent="-1697355" algn="l" defTabSz="4526280" rtl="0" eaLnBrk="1" latinLnBrk="0" hangingPunct="1">
        <a:spcBef>
          <a:spcPct val="20000"/>
        </a:spcBef>
        <a:buFont typeface="Arial" pitchFamily="34" charset="0"/>
        <a:buChar char="•"/>
        <a:defRPr sz="15800" kern="1200">
          <a:solidFill>
            <a:schemeClr val="tx1"/>
          </a:solidFill>
          <a:latin typeface="+mn-lt"/>
          <a:ea typeface="+mn-ea"/>
          <a:cs typeface="+mn-cs"/>
        </a:defRPr>
      </a:lvl1pPr>
      <a:lvl2pPr marL="3677603" indent="-1414463" algn="l" defTabSz="4526280" rtl="0" eaLnBrk="1" latinLnBrk="0" hangingPunct="1">
        <a:spcBef>
          <a:spcPct val="20000"/>
        </a:spcBef>
        <a:buFont typeface="Arial" pitchFamily="34" charset="0"/>
        <a:buChar char="–"/>
        <a:defRPr sz="13900" kern="1200">
          <a:solidFill>
            <a:schemeClr val="tx1"/>
          </a:solidFill>
          <a:latin typeface="+mn-lt"/>
          <a:ea typeface="+mn-ea"/>
          <a:cs typeface="+mn-cs"/>
        </a:defRPr>
      </a:lvl2pPr>
      <a:lvl3pPr marL="565785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3pPr>
      <a:lvl4pPr marL="7920990" indent="-1131570" algn="l" defTabSz="4526280" rtl="0" eaLnBrk="1" latinLnBrk="0" hangingPunct="1">
        <a:spcBef>
          <a:spcPct val="20000"/>
        </a:spcBef>
        <a:buFont typeface="Arial" pitchFamily="34" charset="0"/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184130" indent="-1131570" algn="l" defTabSz="4526280" rtl="0" eaLnBrk="1" latinLnBrk="0" hangingPunct="1">
        <a:spcBef>
          <a:spcPct val="20000"/>
        </a:spcBef>
        <a:buFont typeface="Arial" pitchFamily="34" charset="0"/>
        <a:buChar char="»"/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44727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041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697355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1923669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26314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452628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678942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884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84198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0512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893" y="10020300"/>
            <a:ext cx="8378346" cy="31723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27464" y="10020300"/>
            <a:ext cx="8763000" cy="31723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004631" y="10020300"/>
            <a:ext cx="8763000" cy="31723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072431" y="10020300"/>
            <a:ext cx="8610600" cy="31723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358" y="7749542"/>
            <a:ext cx="8286673" cy="18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en-GB" sz="7200" b="1" dirty="0">
                <a:solidFill>
                  <a:srgbClr val="084987"/>
                </a:solidFill>
                <a:latin typeface="Helvetica Neue"/>
                <a:cs typeface="Helvetica Neue"/>
              </a:rPr>
              <a:t>ABSTRACT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893" y="20882610"/>
            <a:ext cx="8378346" cy="144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OBJECTIVES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893" y="29283660"/>
            <a:ext cx="8378346" cy="2377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LITERATURE</a:t>
            </a:r>
            <a:r>
              <a:rPr lang="en-US" sz="6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8498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REVIEW</a:t>
            </a:r>
            <a:r>
              <a:rPr lang="en-US" sz="6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8498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9047597" y="7749542"/>
            <a:ext cx="8742867" cy="18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METHODOLOGY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04632" y="7749542"/>
            <a:ext cx="8762999" cy="18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RESULTS</a:t>
            </a:r>
            <a:r>
              <a:rPr lang="en-US" sz="69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8498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and</a:t>
            </a:r>
            <a:r>
              <a:rPr lang="en-US" sz="6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8498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DISCUSSION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072431" y="24441714"/>
            <a:ext cx="8610600" cy="144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CONCLUSION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072432" y="33413700"/>
            <a:ext cx="8610600" cy="144018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REFERENCES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06104" y="1333500"/>
            <a:ext cx="20705327" cy="3781035"/>
          </a:xfrm>
          <a:prstGeom prst="rect">
            <a:avLst/>
          </a:prstGeom>
          <a:noFill/>
        </p:spPr>
        <p:txBody>
          <a:bodyPr wrap="square" lIns="452628" tIns="226314" rIns="452628" bIns="226314" rtlCol="0">
            <a:spAutoFit/>
          </a:bodyPr>
          <a:lstStyle/>
          <a:p>
            <a:r>
              <a:rPr lang="en-US" sz="7200" b="1" dirty="0" smtClean="0">
                <a:solidFill>
                  <a:srgbClr val="084987"/>
                </a:solidFill>
                <a:latin typeface="Helvetica Neue"/>
                <a:cs typeface="Helvetica Neue"/>
              </a:rPr>
              <a:t>Department</a:t>
            </a:r>
          </a:p>
          <a:p>
            <a:r>
              <a:rPr lang="en-US" sz="7200" dirty="0" smtClean="0">
                <a:solidFill>
                  <a:srgbClr val="084987"/>
                </a:solidFill>
                <a:latin typeface="Helvetica Neue"/>
                <a:cs typeface="Helvetica Neue"/>
              </a:rPr>
              <a:t>Student(s) Name(s)</a:t>
            </a:r>
          </a:p>
          <a:p>
            <a:r>
              <a:rPr lang="en-US" sz="7200" dirty="0" smtClean="0">
                <a:solidFill>
                  <a:srgbClr val="084987"/>
                </a:solidFill>
                <a:latin typeface="Helvetica Neue"/>
                <a:cs typeface="Helvetica Neue"/>
              </a:rPr>
              <a:t>Supervisor Name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204" y="1562100"/>
            <a:ext cx="11458186" cy="23622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7094681" y="7749542"/>
            <a:ext cx="8588350" cy="18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RESULTS</a:t>
            </a:r>
            <a:r>
              <a:rPr lang="en-US" sz="69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8498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and</a:t>
            </a:r>
            <a:r>
              <a:rPr lang="en-US" sz="6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8498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DISCUSSION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63134"/>
            <a:ext cx="36009263" cy="6247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431" y="4991100"/>
            <a:ext cx="3520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Project </a:t>
            </a:r>
            <a:r>
              <a:rPr lang="en-US" sz="7200" b="1" dirty="0" smtClean="0">
                <a:solidFill>
                  <a:srgbClr val="084987"/>
                </a:solidFill>
                <a:latin typeface="Helvetica Neue"/>
                <a:cs typeface="Helvetica Neue"/>
              </a:rPr>
              <a:t>Title</a:t>
            </a:r>
            <a:endParaRPr lang="en-US" sz="7200" b="1" dirty="0">
              <a:solidFill>
                <a:srgbClr val="084987"/>
              </a:solidFill>
              <a:latin typeface="Helvetica Neue"/>
              <a:cs typeface="Helvetica Neue"/>
            </a:endParaRPr>
          </a:p>
          <a:p>
            <a:r>
              <a:rPr lang="en-US" sz="7200" dirty="0" smtClean="0">
                <a:solidFill>
                  <a:srgbClr val="084987"/>
                </a:solidFill>
                <a:latin typeface="Helvetica Neue"/>
                <a:cs typeface="Helvetica Neue"/>
              </a:rPr>
              <a:t>Funding Agency/Project Number (if any)</a:t>
            </a:r>
            <a:endParaRPr lang="en-US" sz="7200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83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QPT3VHF6MKWP-83287781-72384</_dlc_DocId>
    <_dlc_DocIdUrl xmlns="4595ca7b-3a15-4971-af5f-cadc29c03e04">
      <Url>https://qataruniversity-prd.qu.edu.qa/_layouts/15/DocIdRedir.aspx?ID=QPT3VHF6MKWP-83287781-72384</Url>
      <Description>QPT3VHF6MKWP-83287781-72384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0" ma:contentTypeDescription="Create a new document." ma:contentTypeScope="" ma:versionID="7d8cd048ccc8525b498775d87f95a921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91704bcc1b3d810af0b8b673c3023ee6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4A6F65-ECCA-44A0-A5A4-6323C642AA15}"/>
</file>

<file path=customXml/itemProps2.xml><?xml version="1.0" encoding="utf-8"?>
<ds:datastoreItem xmlns:ds="http://schemas.openxmlformats.org/officeDocument/2006/customXml" ds:itemID="{71BB37C8-40A9-4415-94D0-3D934547EB73}"/>
</file>

<file path=customXml/itemProps3.xml><?xml version="1.0" encoding="utf-8"?>
<ds:datastoreItem xmlns:ds="http://schemas.openxmlformats.org/officeDocument/2006/customXml" ds:itemID="{32F2CD5D-1D4C-407A-87AE-734B0C064084}"/>
</file>

<file path=customXml/itemProps4.xml><?xml version="1.0" encoding="utf-8"?>
<ds:datastoreItem xmlns:ds="http://schemas.openxmlformats.org/officeDocument/2006/customXml" ds:itemID="{644B3E10-2A49-44DB-A581-BFC28FAFF99F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29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Qatar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Sherin Mohamed Abdelhamid</dc:creator>
  <cp:lastModifiedBy>QU</cp:lastModifiedBy>
  <cp:revision>25</cp:revision>
  <dcterms:created xsi:type="dcterms:W3CDTF">2013-04-23T09:53:18Z</dcterms:created>
  <dcterms:modified xsi:type="dcterms:W3CDTF">2016-02-24T08:33:21Z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a5729923-014e-4853-8b5e-a522099ecd25</vt:lpwstr>
  </property>
</Properties>
</file>