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305" r:id="rId3"/>
    <p:sldId id="384" r:id="rId4"/>
    <p:sldId id="397" r:id="rId5"/>
    <p:sldId id="385" r:id="rId6"/>
    <p:sldId id="340" r:id="rId7"/>
    <p:sldId id="387" r:id="rId8"/>
    <p:sldId id="386" r:id="rId9"/>
    <p:sldId id="388" r:id="rId10"/>
    <p:sldId id="395" r:id="rId11"/>
    <p:sldId id="379" r:id="rId12"/>
    <p:sldId id="396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3" autoAdjust="0"/>
    <p:restoredTop sz="90015" autoAdjust="0"/>
  </p:normalViewPr>
  <p:slideViewPr>
    <p:cSldViewPr snapToGrid="0">
      <p:cViewPr varScale="1">
        <p:scale>
          <a:sx n="50" d="100"/>
          <a:sy n="50" d="100"/>
        </p:scale>
        <p:origin x="847" y="24"/>
      </p:cViewPr>
      <p:guideLst/>
    </p:cSldViewPr>
  </p:slideViewPr>
  <p:outlineViewPr>
    <p:cViewPr>
      <p:scale>
        <a:sx n="33" d="100"/>
        <a:sy n="33" d="100"/>
      </p:scale>
      <p:origin x="0" y="-120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16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179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250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52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27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3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363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91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37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anva.com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&amp;Environmental Law and HUMAN RIGHTS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outline of the main findings that is cohesive with the problem statement.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6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FORMAT THE 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/>
              <a:t>Create </a:t>
            </a:r>
            <a:r>
              <a:rPr lang="en-US" sz="3600" b="1" dirty="0" err="1"/>
              <a:t>Canva</a:t>
            </a:r>
            <a:r>
              <a:rPr lang="en-US" sz="3600" b="1" dirty="0"/>
              <a:t> </a:t>
            </a:r>
            <a:r>
              <a:rPr lang="en-US" sz="3600" b="1" dirty="0" smtClean="0"/>
              <a:t>Account</a:t>
            </a:r>
            <a:endParaRPr lang="en-US" sz="36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 </a:t>
            </a:r>
            <a:r>
              <a:rPr lang="en-US" sz="3600" u="sng" dirty="0">
                <a:hlinkClick r:id="rId8"/>
              </a:rPr>
              <a:t>www.canva.com</a:t>
            </a:r>
            <a:r>
              <a:rPr lang="en-US" sz="3600" dirty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/>
              <a:t>Assign two group members to design a draft template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the first draft in Word and cut and paste into the template after the final edits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Submit only the Word version for editing and review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422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NEXT CLASS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 your group to answer the following questions:</a:t>
            </a:r>
          </a:p>
          <a:p>
            <a:r>
              <a:rPr lang="en-US" sz="3200" dirty="0"/>
              <a:t>-What is the specific problem you want to address?</a:t>
            </a:r>
          </a:p>
          <a:p>
            <a:r>
              <a:rPr lang="en-US" sz="3200" dirty="0"/>
              <a:t>-Who is the audience?</a:t>
            </a:r>
          </a:p>
          <a:p>
            <a:r>
              <a:rPr lang="en-US" sz="3200" dirty="0"/>
              <a:t>-What is your advocacy goal?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7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 Part 2: TOPIC EXPLORATION AND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75196" y="2311620"/>
            <a:ext cx="9417935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 Groups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 (Group Work)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527" y="453618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 Groups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526986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6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 min.)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Pick a topic: environmental or human rights</a:t>
            </a:r>
          </a:p>
          <a:p>
            <a:pPr marL="742950" indent="-7429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 a group (5 students max per group)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58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526986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 min.)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with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group w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environmental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 or EU human rights law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would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to write about?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specific problem you identified?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37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separate group rooms, and return at 6:30pm for discussions.</a:t>
            </a:r>
          </a:p>
        </p:txBody>
      </p:sp>
    </p:spTree>
    <p:extLst>
      <p:ext uri="{BB962C8B-B14F-4D97-AF65-F5344CB8AC3E}">
        <p14:creationId xmlns:p14="http://schemas.microsoft.com/office/powerpoint/2010/main" val="101004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law that governs the issue your group identified?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interesting statistics on the issue?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you write the problem into one easy to understand sentence?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85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1200" dirty="0" smtClean="0"/>
              <a:t>“If </a:t>
            </a:r>
            <a:r>
              <a:rPr lang="en-US" sz="11200" dirty="0"/>
              <a:t>human rights abuses have already occurred, effective remedy and compensation for victims must be provided and sanctions on the company must be imposed</a:t>
            </a:r>
            <a:r>
              <a:rPr lang="en-US" sz="11200" dirty="0" smtClean="0"/>
              <a:t>.”</a:t>
            </a:r>
            <a:endParaRPr lang="en-US" sz="1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3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you think of three practical solutions or recommendations to the problem?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8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30464C08C83B4786C69C8E218EEB9A" ma:contentTypeVersion="11" ma:contentTypeDescription="Create a new document." ma:contentTypeScope="" ma:versionID="4aa4d920e9ef1cd030e7173058c6ec44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a40584e085f81fbef6ac87ea821be1c0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QPT3VHF6MKWP-396621065-22</_dlc_DocId>
    <_dlc_DocIdUrl xmlns="4595ca7b-3a15-4971-af5f-cadc29c03e04">
      <Url>https://qataruniversity-prd.qu.edu.qa/en-us/Research/cld/training/DohaEUcourses/_layouts/15/DocIdRedir.aspx?ID=QPT3VHF6MKWP-396621065-22</Url>
      <Description>QPT3VHF6MKWP-396621065-22</Description>
    </_dlc_DocIdUrl>
  </documentManagement>
</p:properties>
</file>

<file path=customXml/itemProps1.xml><?xml version="1.0" encoding="utf-8"?>
<ds:datastoreItem xmlns:ds="http://schemas.openxmlformats.org/officeDocument/2006/customXml" ds:itemID="{60DE6A88-0D1F-4D99-9C15-48149323C69F}"/>
</file>

<file path=customXml/itemProps2.xml><?xml version="1.0" encoding="utf-8"?>
<ds:datastoreItem xmlns:ds="http://schemas.openxmlformats.org/officeDocument/2006/customXml" ds:itemID="{4685BF68-C16F-48BA-B533-2A2DBF4DF5FF}"/>
</file>

<file path=customXml/itemProps3.xml><?xml version="1.0" encoding="utf-8"?>
<ds:datastoreItem xmlns:ds="http://schemas.openxmlformats.org/officeDocument/2006/customXml" ds:itemID="{87B2EB1F-0F9A-4442-B18F-B6686861EB46}"/>
</file>

<file path=customXml/itemProps4.xml><?xml version="1.0" encoding="utf-8"?>
<ds:datastoreItem xmlns:ds="http://schemas.openxmlformats.org/officeDocument/2006/customXml" ds:itemID="{E7AA0E33-2827-4495-9B25-239285620CDF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4617</TotalTime>
  <Words>342</Words>
  <Application>Microsoft Office PowerPoint</Application>
  <PresentationFormat>Widescreen</PresentationFormat>
  <Paragraphs>62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Doha courses on European union law  POLICY BRIEF WRITING EU &amp;Environmental Law and HUMAN RIGHTS Dr. RAFAEL BROWN</vt:lpstr>
      <vt:lpstr>DAY 1 Part 2: TOPIC EXPLORATION AND TEMPLATE</vt:lpstr>
      <vt:lpstr>Form Groups</vt:lpstr>
      <vt:lpstr>Topic Exploration</vt:lpstr>
      <vt:lpstr>Topic Exploration</vt:lpstr>
      <vt:lpstr>Outline the Policy Problem/Policy Brief</vt:lpstr>
      <vt:lpstr>Outline the Policy Problem/Policy Brief</vt:lpstr>
      <vt:lpstr>Outline the Policy Problem/Policy Brief</vt:lpstr>
      <vt:lpstr>Outline the Policy Problem/Policy Brief</vt:lpstr>
      <vt:lpstr>Outline the Policy Problem/Policy Brief</vt:lpstr>
      <vt:lpstr>HOW TO FORMAT THE POLICY BRIEF</vt:lpstr>
      <vt:lpstr>ASSIGNMENT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</dc:title>
  <dc:creator>Fatma Mansour M A Almesleh</dc:creator>
  <cp:lastModifiedBy>Rafael Dean Brown</cp:lastModifiedBy>
  <cp:revision>195</cp:revision>
  <dcterms:created xsi:type="dcterms:W3CDTF">2015-10-18T15:36:54Z</dcterms:created>
  <dcterms:modified xsi:type="dcterms:W3CDTF">2022-11-08T13:19:58Z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0x0101004130464C08C83B4786C69C8E218EEB9A</vt:lpwstr>
  </property>
  <property fmtid="{D5CDD505-2E9C-101B-9397-08002B2CF9AE}" pid="3" name="_dlc_DocIdItemGuid">
    <vt:lpwstr>bba59e0b-355d-44aa-b0c4-1e4c45b73437</vt:lpwstr>
  </property>
</Properties>
</file>