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12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256" r:id="rId2"/>
    <p:sldId id="305" r:id="rId3"/>
    <p:sldId id="384" r:id="rId4"/>
    <p:sldId id="385" r:id="rId5"/>
    <p:sldId id="340" r:id="rId6"/>
    <p:sldId id="387" r:id="rId7"/>
    <p:sldId id="386" r:id="rId8"/>
    <p:sldId id="388" r:id="rId9"/>
    <p:sldId id="395" r:id="rId10"/>
    <p:sldId id="379" r:id="rId11"/>
    <p:sldId id="396" r:id="rId12"/>
    <p:sldId id="27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53" autoAdjust="0"/>
    <p:restoredTop sz="90015" autoAdjust="0"/>
  </p:normalViewPr>
  <p:slideViewPr>
    <p:cSldViewPr snapToGrid="0">
      <p:cViewPr varScale="1">
        <p:scale>
          <a:sx n="62" d="100"/>
          <a:sy n="62" d="100"/>
        </p:scale>
        <p:origin x="860" y="40"/>
      </p:cViewPr>
      <p:guideLst/>
    </p:cSldViewPr>
  </p:slideViewPr>
  <p:outlineViewPr>
    <p:cViewPr>
      <p:scale>
        <a:sx n="33" d="100"/>
        <a:sy n="33" d="100"/>
      </p:scale>
      <p:origin x="0" y="-120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427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customXml" Target="../customXml/item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4DDD0B-1772-4282-94C5-4FC6CF67787D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7D29A-DFB8-4678-B622-809904289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618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1982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4179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2250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000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1861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4529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735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045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6363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1918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0372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516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386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17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2204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075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5232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760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725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96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475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36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6854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253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anva.com/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3538" y="5033640"/>
            <a:ext cx="7772400" cy="146304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Doha courses on European union law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WRITING</a:t>
            </a:r>
            <a:b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 &amp;Environmental Law and HUMAN RIGHTS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RAFAEL BROWN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9373" y="5033640"/>
            <a:ext cx="2758112" cy="742942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3517" y="5849108"/>
            <a:ext cx="2585714" cy="720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556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TO FORMAT THE 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/>
              <a:t>Create </a:t>
            </a:r>
            <a:r>
              <a:rPr lang="en-US" sz="3600" b="1" dirty="0" err="1"/>
              <a:t>Canva</a:t>
            </a:r>
            <a:r>
              <a:rPr lang="en-US" sz="3600" b="1" dirty="0"/>
              <a:t> </a:t>
            </a:r>
            <a:r>
              <a:rPr lang="en-US" sz="3600" b="1" dirty="0" smtClean="0"/>
              <a:t>Account</a:t>
            </a:r>
            <a:endParaRPr lang="en-US" sz="3600" b="1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/>
              <a:t> </a:t>
            </a:r>
            <a:r>
              <a:rPr lang="en-US" sz="3600" u="sng" dirty="0">
                <a:hlinkClick r:id="rId8"/>
              </a:rPr>
              <a:t>www.canva.com</a:t>
            </a:r>
            <a:r>
              <a:rPr lang="en-US" sz="3600" dirty="0"/>
              <a:t>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3600" dirty="0" smtClean="0"/>
              <a:t>Assign a group member to design a draft template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Write the first draft in Word and cut and paste into the template after the final edits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Submit only the Word version for editing and review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04224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ASSIGNMENT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NEXT CLASS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 and Defend</a:t>
            </a:r>
            <a:endParaRPr lang="en-US" sz="5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Prepare your group to answer the following questions:</a:t>
            </a:r>
          </a:p>
          <a:p>
            <a:r>
              <a:rPr lang="en-US" sz="3200" dirty="0"/>
              <a:t>-What is the specific problem you want to address?</a:t>
            </a:r>
          </a:p>
          <a:p>
            <a:r>
              <a:rPr lang="en-US" sz="3200" dirty="0"/>
              <a:t>-Who is the audience?</a:t>
            </a:r>
          </a:p>
          <a:p>
            <a:r>
              <a:rPr lang="en-US" sz="3200" dirty="0"/>
              <a:t>-What is your advocacy goal?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473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Questions?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9373" y="5054885"/>
            <a:ext cx="2802133" cy="754800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3517" y="5849108"/>
            <a:ext cx="2585714" cy="720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82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 2: TOPIC EXPLORATION AND TEMPLATE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75196" y="2311620"/>
            <a:ext cx="941793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Exploration (Group Work)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Outline the Policy Problem/Policy Brief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4527" y="4536181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07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 Exploration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526986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WORK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(30 min.)</a:t>
            </a: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 with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 group w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hat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 environmental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law or EU human rights law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issue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would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like to write about?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there a specific problem you identified?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587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 Exploration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WORK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(30 min.)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 to the separate group rooms, and return at 8:30pm for discussions.</a:t>
            </a:r>
          </a:p>
        </p:txBody>
      </p:sp>
    </p:spTree>
    <p:extLst>
      <p:ext uri="{BB962C8B-B14F-4D97-AF65-F5344CB8AC3E}">
        <p14:creationId xmlns:p14="http://schemas.microsoft.com/office/powerpoint/2010/main" val="1010047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Outline the Policy Problem/Policy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 fontScale="32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there a law that governs the issue your group identified?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there interesting statistics on the issue?</a:t>
            </a: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335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Outline the Policy Problem/Policy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you write the problem into one easy to understand sentence?</a:t>
            </a: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2852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Outline the Policy Problem/Policy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1200" dirty="0" smtClean="0"/>
              <a:t>“If </a:t>
            </a:r>
            <a:r>
              <a:rPr lang="en-US" sz="11200" dirty="0"/>
              <a:t>human rights abuses have already occurred, effective remedy and compensation for victims must be provided and sanctions on the company must be imposed</a:t>
            </a:r>
            <a:r>
              <a:rPr lang="en-US" sz="11200" dirty="0" smtClean="0"/>
              <a:t>.”</a:t>
            </a:r>
            <a:endParaRPr lang="en-US" sz="1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7632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Outline the Policy Problem/Policy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you think of three practical solutions or recommendations to the problem?</a:t>
            </a: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48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Outline the Policy Problem/Policy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Create an outline of the main findings that is cohesive with the problem statement.</a:t>
            </a: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363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B8B0ECDBA3C64CA17A0EDA1F583A22" ma:contentTypeVersion="10" ma:contentTypeDescription="Create a new document." ma:contentTypeScope="" ma:versionID="7d8cd048ccc8525b498775d87f95a921">
  <xsd:schema xmlns:xsd="http://www.w3.org/2001/XMLSchema" xmlns:xs="http://www.w3.org/2001/XMLSchema" xmlns:p="http://schemas.microsoft.com/office/2006/metadata/properties" xmlns:ns2="4595ca7b-3a15-4971-af5f-cadc29c03e04" targetNamespace="http://schemas.microsoft.com/office/2006/metadata/properties" ma:root="true" ma:fieldsID="91704bcc1b3d810af0b8b673c3023ee6" ns2:_="">
    <xsd:import namespace="4595ca7b-3a15-4971-af5f-cadc29c03e0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95ca7b-3a15-4971-af5f-cadc29c03e04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4595ca7b-3a15-4971-af5f-cadc29c03e04">QPT3VHF6MKWP-83287781-39062</_dlc_DocId>
    <_dlc_DocIdUrl xmlns="4595ca7b-3a15-4971-af5f-cadc29c03e04">
      <Url>https://www.qu.edu.qa/_layouts/15/DocIdRedir.aspx?ID=QPT3VHF6MKWP-83287781-39062</Url>
      <Description>QPT3VHF6MKWP-83287781-39062</Description>
    </_dlc_DocIdUrl>
  </documentManagement>
</p:properties>
</file>

<file path=customXml/itemProps1.xml><?xml version="1.0" encoding="utf-8"?>
<ds:datastoreItem xmlns:ds="http://schemas.openxmlformats.org/officeDocument/2006/customXml" ds:itemID="{99E0FC44-D604-405A-8029-14B1C03B9EB2}"/>
</file>

<file path=customXml/itemProps2.xml><?xml version="1.0" encoding="utf-8"?>
<ds:datastoreItem xmlns:ds="http://schemas.openxmlformats.org/officeDocument/2006/customXml" ds:itemID="{7740907C-7AC1-4133-92B9-5CF61DE29A45}"/>
</file>

<file path=customXml/itemProps3.xml><?xml version="1.0" encoding="utf-8"?>
<ds:datastoreItem xmlns:ds="http://schemas.openxmlformats.org/officeDocument/2006/customXml" ds:itemID="{482C040C-2086-480F-8315-F03C2F1EB95F}"/>
</file>

<file path=customXml/itemProps4.xml><?xml version="1.0" encoding="utf-8"?>
<ds:datastoreItem xmlns:ds="http://schemas.openxmlformats.org/officeDocument/2006/customXml" ds:itemID="{D6F91082-C64D-411F-8632-B806A5F02557}"/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4239</TotalTime>
  <Words>313</Words>
  <Application>Microsoft Office PowerPoint</Application>
  <PresentationFormat>Widescreen</PresentationFormat>
  <Paragraphs>54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Calibri</vt:lpstr>
      <vt:lpstr>Times New Roman</vt:lpstr>
      <vt:lpstr>Tw Cen MT</vt:lpstr>
      <vt:lpstr>Tw Cen MT Condensed</vt:lpstr>
      <vt:lpstr>Wingdings</vt:lpstr>
      <vt:lpstr>Wingdings 3</vt:lpstr>
      <vt:lpstr>Integral</vt:lpstr>
      <vt:lpstr>Doha courses on European union law  POLICY BRIEF WRITING EU &amp;Environmental Law and HUMAN RIGHTS Dr. RAFAEL BROWN</vt:lpstr>
      <vt:lpstr>DAY 2: TOPIC EXPLORATION AND TEMPLATE</vt:lpstr>
      <vt:lpstr>Topic Exploration</vt:lpstr>
      <vt:lpstr>Topic Exploration</vt:lpstr>
      <vt:lpstr>Outline the Policy Problem/Policy Brief</vt:lpstr>
      <vt:lpstr>Outline the Policy Problem/Policy Brief</vt:lpstr>
      <vt:lpstr>Outline the Policy Problem/Policy Brief</vt:lpstr>
      <vt:lpstr>Outline the Policy Problem/Policy Brief</vt:lpstr>
      <vt:lpstr>Outline the Policy Problem/Policy Brief</vt:lpstr>
      <vt:lpstr>HOW TO FORMAT THE POLICY BRIEF</vt:lpstr>
      <vt:lpstr>ASSIGNMENT</vt:lpstr>
      <vt:lpstr>Questions?</vt:lpstr>
    </vt:vector>
  </TitlesOfParts>
  <Company>Qatar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Policy Brief Writing</dc:title>
  <dc:creator>Fatma Mansour M A Almesleh</dc:creator>
  <cp:lastModifiedBy>Rafael Dean Brown</cp:lastModifiedBy>
  <cp:revision>193</cp:revision>
  <dcterms:created xsi:type="dcterms:W3CDTF">2015-10-18T15:36:54Z</dcterms:created>
  <dcterms:modified xsi:type="dcterms:W3CDTF">2021-10-17T17:22:20Z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0x01010071B8B0ECDBA3C64CA17A0EDA1F583A22</vt:lpwstr>
  </property>
  <property fmtid="{D5CDD505-2E9C-101B-9397-08002B2CF9AE}" pid="3" name="_dlc_DocIdItemGuid">
    <vt:lpwstr>99f552ae-c326-4cad-8958-160a3b2419e1</vt:lpwstr>
  </property>
</Properties>
</file>