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4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2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9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56" r:id="rId2"/>
    <p:sldId id="334" r:id="rId3"/>
    <p:sldId id="305" r:id="rId4"/>
    <p:sldId id="290" r:id="rId5"/>
    <p:sldId id="362" r:id="rId6"/>
    <p:sldId id="304" r:id="rId7"/>
    <p:sldId id="335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8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53" autoAdjust="0"/>
    <p:restoredTop sz="90015" autoAdjust="0"/>
  </p:normalViewPr>
  <p:slideViewPr>
    <p:cSldViewPr snapToGrid="0">
      <p:cViewPr varScale="1">
        <p:scale>
          <a:sx n="82" d="100"/>
          <a:sy n="82" d="100"/>
        </p:scale>
        <p:origin x="936" y="84"/>
      </p:cViewPr>
      <p:guideLst/>
    </p:cSldViewPr>
  </p:slideViewPr>
  <p:outlineViewPr>
    <p:cViewPr>
      <p:scale>
        <a:sx n="33" d="100"/>
        <a:sy n="33" d="100"/>
      </p:scale>
      <p:origin x="0" y="-111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42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4DDD0B-1772-4282-94C5-4FC6CF67787D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B7D29A-DFB8-4678-B622-809904289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18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198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89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38308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554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8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4219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235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7007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1180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862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716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2003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69411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158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2409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12238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000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861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41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647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85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279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63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 rt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7D29A-DFB8-4678-B622-8099042890B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27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386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04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75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232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60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72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9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47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3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6854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51FCFD-DD72-4BFA-B1FB-A69F7243ADBE}" type="datetimeFigureOut">
              <a:rPr lang="en-US" smtClean="0"/>
              <a:t>4/8/2021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8D4178C-AAE9-4158-85B0-851431566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25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hyperlink" Target="mailto:rbrown@qu.edu.qa" TargetMode="Externa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538" y="5033640"/>
            <a:ext cx="77724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Jean </a:t>
            </a:r>
            <a:r>
              <a:rPr lang="en-US" sz="27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monnet</a:t>
            </a: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module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Doha courses on European union law</a:t>
            </a:r>
            <a:r>
              <a:rPr lang="en-US" sz="2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WRITING</a:t>
            </a:r>
            <a:br>
              <a:rPr lang="en-US" sz="3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Dr. RAFAEL BROWN</a:t>
            </a:r>
            <a:endParaRPr lang="en-US" sz="2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33640"/>
            <a:ext cx="2758112" cy="742942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556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Who is your intended audience?</a:t>
            </a:r>
          </a:p>
        </p:txBody>
      </p:sp>
    </p:spTree>
    <p:extLst>
      <p:ext uri="{BB962C8B-B14F-4D97-AF65-F5344CB8AC3E}">
        <p14:creationId xmlns:p14="http://schemas.microsoft.com/office/powerpoint/2010/main" val="229251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your target policy level?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3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national, regional, international, public, private</a:t>
            </a:r>
          </a:p>
        </p:txBody>
      </p:sp>
    </p:spTree>
    <p:extLst>
      <p:ext uri="{BB962C8B-B14F-4D97-AF65-F5344CB8AC3E}">
        <p14:creationId xmlns:p14="http://schemas.microsoft.com/office/powerpoint/2010/main" val="1360603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 there competing ideas?</a:t>
            </a:r>
          </a:p>
        </p:txBody>
      </p:sp>
    </p:spTree>
    <p:extLst>
      <p:ext uri="{BB962C8B-B14F-4D97-AF65-F5344CB8AC3E}">
        <p14:creationId xmlns:p14="http://schemas.microsoft.com/office/powerpoint/2010/main" val="375168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 similar policy briefs.</a:t>
            </a:r>
          </a:p>
        </p:txBody>
      </p:sp>
    </p:spTree>
    <p:extLst>
      <p:ext uri="{BB962C8B-B14F-4D97-AF65-F5344CB8AC3E}">
        <p14:creationId xmlns:p14="http://schemas.microsoft.com/office/powerpoint/2010/main" val="58034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a good policy brief?</a:t>
            </a:r>
          </a:p>
        </p:txBody>
      </p:sp>
    </p:spTree>
    <p:extLst>
      <p:ext uri="{BB962C8B-B14F-4D97-AF65-F5344CB8AC3E}">
        <p14:creationId xmlns:p14="http://schemas.microsoft.com/office/powerpoint/2010/main" val="311289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concise </a:t>
            </a:r>
            <a:r>
              <a:rPr lang="en-US" sz="3600" dirty="0"/>
              <a:t>and </a:t>
            </a:r>
            <a:r>
              <a:rPr lang="en-US" sz="3600" dirty="0" smtClean="0"/>
              <a:t>clear language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use active voice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m</a:t>
            </a:r>
            <a:r>
              <a:rPr lang="en-US" sz="3600" dirty="0" smtClean="0"/>
              <a:t>ake the problem clear in the intro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h</a:t>
            </a:r>
            <a:r>
              <a:rPr lang="en-US" sz="3600" dirty="0" smtClean="0"/>
              <a:t>ighlight </a:t>
            </a:r>
            <a:r>
              <a:rPr lang="en-US" sz="3600" dirty="0"/>
              <a:t>the benefits </a:t>
            </a:r>
            <a:r>
              <a:rPr lang="en-US" sz="3600" dirty="0" smtClean="0"/>
              <a:t>of </a:t>
            </a:r>
            <a:r>
              <a:rPr lang="en-US" sz="3600" dirty="0"/>
              <a:t>recommendations </a:t>
            </a:r>
            <a:endParaRPr lang="en-US" sz="3600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anticipate questions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Why </a:t>
            </a:r>
            <a:r>
              <a:rPr lang="en-US" sz="2400" dirty="0"/>
              <a:t>should I </a:t>
            </a:r>
            <a:r>
              <a:rPr lang="en-US" sz="2400" dirty="0" smtClean="0"/>
              <a:t>keep reading?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How </a:t>
            </a:r>
            <a:r>
              <a:rPr lang="en-US" sz="2400" dirty="0"/>
              <a:t>did they </a:t>
            </a:r>
            <a:r>
              <a:rPr lang="en-US" sz="2400" dirty="0" smtClean="0"/>
              <a:t>arrive at conclusions?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do </a:t>
            </a:r>
            <a:r>
              <a:rPr lang="en-US" sz="3600" dirty="0"/>
              <a:t>not </a:t>
            </a:r>
            <a:r>
              <a:rPr lang="en-US" sz="3600" dirty="0" smtClean="0"/>
              <a:t>be confrontational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600" dirty="0"/>
              <a:t>r</a:t>
            </a:r>
            <a:r>
              <a:rPr lang="en-US" sz="3600" dirty="0" smtClean="0"/>
              <a:t>ely on evidence not personal opinion</a:t>
            </a:r>
            <a:endParaRPr lang="en-US" sz="6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782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Create an outline of your policy brief based on your chosen group policy problem. In the Intro, write one sentence explaining the problem.</a:t>
            </a:r>
          </a:p>
        </p:txBody>
      </p:sp>
    </p:spTree>
    <p:extLst>
      <p:ext uri="{BB962C8B-B14F-4D97-AF65-F5344CB8AC3E}">
        <p14:creationId xmlns:p14="http://schemas.microsoft.com/office/powerpoint/2010/main" val="125477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WORK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(30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 to the separate group rooms, and return at 5pm for presentations.</a:t>
            </a:r>
          </a:p>
        </p:txBody>
      </p:sp>
    </p:spTree>
    <p:extLst>
      <p:ext uri="{BB962C8B-B14F-4D97-AF65-F5344CB8AC3E}">
        <p14:creationId xmlns:p14="http://schemas.microsoft.com/office/powerpoint/2010/main" val="250741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GROUP PRESENTATION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 min.)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the outline and your identified policy problem.</a:t>
            </a:r>
          </a:p>
        </p:txBody>
      </p:sp>
    </p:spTree>
    <p:extLst>
      <p:ext uri="{BB962C8B-B14F-4D97-AF65-F5344CB8AC3E}">
        <p14:creationId xmlns:p14="http://schemas.microsoft.com/office/powerpoint/2010/main" val="270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Support your policy briefs with: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esearch findings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esearch articles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cientific study</a:t>
            </a:r>
          </a:p>
        </p:txBody>
      </p:sp>
    </p:spTree>
    <p:extLst>
      <p:ext uri="{BB962C8B-B14F-4D97-AF65-F5344CB8AC3E}">
        <p14:creationId xmlns:p14="http://schemas.microsoft.com/office/powerpoint/2010/main" val="319276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MODULE 3: POLICY BRIEF WRITING (DAY 1 and 2)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1: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Course Introduction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Problem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Policy Brief Writing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 lvl="1">
              <a:lnSpc>
                <a:spcPct val="150000"/>
              </a:lnSpc>
              <a:buBlip>
                <a:blip r:embed="rId4"/>
              </a:buBlip>
            </a:pP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8016" lvl="1" indent="0">
              <a:lnSpc>
                <a:spcPct val="150000"/>
              </a:lnSpc>
              <a:buNone/>
            </a:pPr>
            <a:endParaRPr lang="en-US" sz="13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23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Base your recommendations on the evidence. </a:t>
            </a:r>
          </a:p>
        </p:txBody>
      </p:sp>
    </p:spTree>
    <p:extLst>
      <p:ext uri="{BB962C8B-B14F-4D97-AF65-F5344CB8AC3E}">
        <p14:creationId xmlns:p14="http://schemas.microsoft.com/office/powerpoint/2010/main" val="26631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 to research?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your policy problem statement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open to change your idea during or after research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5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EVIDENCE BASED POLICY BRIEFS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Where to research?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EU: refer to syllabus research resources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 Qatar: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Almeezan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Planning and Statistics Authority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Research Papers and Articles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Scholar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157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67889" y="489436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REMINDER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095108"/>
            <a:ext cx="8788088" cy="52705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4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DUE DATE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April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15,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 at 7pm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Email to me: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rbrown@qu.edu.qa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87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9373" y="5054885"/>
            <a:ext cx="2802133" cy="754800"/>
          </a:xfrm>
          <a:prstGeom prst="rect">
            <a:avLst/>
          </a:prstGeom>
        </p:spPr>
      </p:pic>
      <p:pic>
        <p:nvPicPr>
          <p:cNvPr id="5" name="Picture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3517" y="5849108"/>
            <a:ext cx="2585714" cy="720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2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DAY 2: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906682" y="2235611"/>
            <a:ext cx="9417935" cy="2219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Template</a:t>
            </a:r>
          </a:p>
          <a:p>
            <a:pPr>
              <a:lnSpc>
                <a:spcPct val="150000"/>
              </a:lnSpc>
              <a:buBlip>
                <a:blip r:embed="rId4"/>
              </a:buBlip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Policy Brief Research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7716" y="3493608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07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typical length? </a:t>
            </a:r>
            <a:endParaRPr lang="en-US" sz="5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6333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08572" y="2594939"/>
            <a:ext cx="8788088" cy="3071446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700 words – 3000 words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pages to 8 pages</a:t>
            </a:r>
          </a:p>
        </p:txBody>
      </p:sp>
    </p:spTree>
    <p:extLst>
      <p:ext uri="{BB962C8B-B14F-4D97-AF65-F5344CB8AC3E}">
        <p14:creationId xmlns:p14="http://schemas.microsoft.com/office/powerpoint/2010/main" val="1788996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2286000"/>
            <a:ext cx="9300489" cy="398747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 the different parts? </a:t>
            </a:r>
            <a:endParaRPr lang="en-US" sz="24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Blip>
                <a:blip r:embed="rId4"/>
              </a:buBlip>
            </a:pPr>
            <a:endParaRPr lang="en-US" sz="2000" b="1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lnSpc>
                <a:spcPct val="150000"/>
              </a:lnSpc>
              <a:buNone/>
            </a:pPr>
            <a:endParaRPr lang="en-US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endParaRPr lang="en-US" sz="1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with Problem Statement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Body - Evidence/Research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Recommendations – maximum of three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– one or two only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Acknowledgement, Author, Disclaimer</a:t>
            </a:r>
          </a:p>
        </p:txBody>
      </p:sp>
    </p:spTree>
    <p:extLst>
      <p:ext uri="{BB962C8B-B14F-4D97-AF65-F5344CB8AC3E}">
        <p14:creationId xmlns:p14="http://schemas.microsoft.com/office/powerpoint/2010/main" val="347913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makes the formatting different?</a:t>
            </a:r>
          </a:p>
        </p:txBody>
      </p:sp>
    </p:spTree>
    <p:extLst>
      <p:ext uri="{BB962C8B-B14F-4D97-AF65-F5344CB8AC3E}">
        <p14:creationId xmlns:p14="http://schemas.microsoft.com/office/powerpoint/2010/main" val="252050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44329" t="19721" r="42228" b="11418"/>
          <a:stretch/>
        </p:blipFill>
        <p:spPr>
          <a:xfrm>
            <a:off x="10475089" y="162046"/>
            <a:ext cx="1632029" cy="66959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856" y="1095108"/>
            <a:ext cx="523948" cy="36200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543" y="3158941"/>
            <a:ext cx="1597290" cy="4938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9370" y="4492922"/>
            <a:ext cx="1597290" cy="49381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99370" y="5666385"/>
            <a:ext cx="1646063" cy="493819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to Write a Policy Brief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24128" y="1668385"/>
            <a:ext cx="8788088" cy="4697246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7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Sample Policy Briefs</a:t>
            </a:r>
          </a:p>
        </p:txBody>
      </p:sp>
    </p:spTree>
    <p:extLst>
      <p:ext uri="{BB962C8B-B14F-4D97-AF65-F5344CB8AC3E}">
        <p14:creationId xmlns:p14="http://schemas.microsoft.com/office/powerpoint/2010/main" val="56312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B8B0ECDBA3C64CA17A0EDA1F583A22" ma:contentTypeVersion="10" ma:contentTypeDescription="Create a new document." ma:contentTypeScope="" ma:versionID="7d8cd048ccc8525b498775d87f95a921">
  <xsd:schema xmlns:xsd="http://www.w3.org/2001/XMLSchema" xmlns:xs="http://www.w3.org/2001/XMLSchema" xmlns:p="http://schemas.microsoft.com/office/2006/metadata/properties" xmlns:ns2="4595ca7b-3a15-4971-af5f-cadc29c03e04" targetNamespace="http://schemas.microsoft.com/office/2006/metadata/properties" ma:root="true" ma:fieldsID="91704bcc1b3d810af0b8b673c3023ee6" ns2:_="">
    <xsd:import namespace="4595ca7b-3a15-4971-af5f-cadc29c03e0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95ca7b-3a15-4971-af5f-cadc29c03e04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4595ca7b-3a15-4971-af5f-cadc29c03e04">QPT3VHF6MKWP-83287781-39090</_dlc_DocId>
    <_dlc_DocIdUrl xmlns="4595ca7b-3a15-4971-af5f-cadc29c03e04">
      <Url>https://www.qu.edu.qa/_layouts/15/DocIdRedir.aspx?ID=QPT3VHF6MKWP-83287781-39090</Url>
      <Description>QPT3VHF6MKWP-83287781-39090</Description>
    </_dlc_DocIdUrl>
  </documentManagement>
</p:properties>
</file>

<file path=customXml/itemProps1.xml><?xml version="1.0" encoding="utf-8"?>
<ds:datastoreItem xmlns:ds="http://schemas.openxmlformats.org/officeDocument/2006/customXml" ds:itemID="{28F52BE2-9E80-4FA6-9A04-A4AF11F778FC}"/>
</file>

<file path=customXml/itemProps2.xml><?xml version="1.0" encoding="utf-8"?>
<ds:datastoreItem xmlns:ds="http://schemas.openxmlformats.org/officeDocument/2006/customXml" ds:itemID="{5435F17E-C353-4B9F-B2CD-5D59D69F0879}"/>
</file>

<file path=customXml/itemProps3.xml><?xml version="1.0" encoding="utf-8"?>
<ds:datastoreItem xmlns:ds="http://schemas.openxmlformats.org/officeDocument/2006/customXml" ds:itemID="{87E30C94-3417-4648-9AFB-0960D1F9A06E}"/>
</file>

<file path=customXml/itemProps4.xml><?xml version="1.0" encoding="utf-8"?>
<ds:datastoreItem xmlns:ds="http://schemas.openxmlformats.org/officeDocument/2006/customXml" ds:itemID="{0D3196D2-B472-453A-801D-9B94F905FD0D}"/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3806</TotalTime>
  <Words>489</Words>
  <Application>Microsoft Office PowerPoint</Application>
  <PresentationFormat>Widescreen</PresentationFormat>
  <Paragraphs>137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Times New Roman</vt:lpstr>
      <vt:lpstr>Tw Cen MT</vt:lpstr>
      <vt:lpstr>Tw Cen MT Condensed</vt:lpstr>
      <vt:lpstr>Wingdings 3</vt:lpstr>
      <vt:lpstr>Integral</vt:lpstr>
      <vt:lpstr>Jean monnet module Doha courses on European union law  POLICY BRIEF WRITING Dr. RAFAEL BROWN</vt:lpstr>
      <vt:lpstr>MODULE 3: POLICY BRIEF WRITING (DAY 1 and 2)</vt:lpstr>
      <vt:lpstr>DAY 2: Introduction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How to Write a Policy Brief</vt:lpstr>
      <vt:lpstr>POLICY BRIEF TEMPLATE</vt:lpstr>
      <vt:lpstr>POLICY BRIEF TEMPLATE</vt:lpstr>
      <vt:lpstr>POLICY BRIEF TEMPLATE</vt:lpstr>
      <vt:lpstr>EVIDENCE BASED POLICY BRIEFS</vt:lpstr>
      <vt:lpstr>EVIDENCE BASED POLICY BRIEFS</vt:lpstr>
      <vt:lpstr>EVIDENCE BASED POLICY BRIEFS</vt:lpstr>
      <vt:lpstr>EVIDENCE BASED POLICY BRIEFS</vt:lpstr>
      <vt:lpstr>REMINDER</vt:lpstr>
      <vt:lpstr>Questions?</vt:lpstr>
    </vt:vector>
  </TitlesOfParts>
  <Company>Qatar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Policy Brief Writing Day 2</dc:title>
  <dc:creator>Fatma Mansour M A Almesleh</dc:creator>
  <cp:lastModifiedBy>Rafael Dean Brown</cp:lastModifiedBy>
  <cp:revision>184</cp:revision>
  <dcterms:created xsi:type="dcterms:W3CDTF">2015-10-18T15:36:54Z</dcterms:created>
  <dcterms:modified xsi:type="dcterms:W3CDTF">2021-04-08T12:48:44Z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0x01010071B8B0ECDBA3C64CA17A0EDA1F583A22</vt:lpwstr>
  </property>
  <property fmtid="{D5CDD505-2E9C-101B-9397-08002B2CF9AE}" pid="3" name="_dlc_DocIdItemGuid">
    <vt:lpwstr>71af32d8-fd33-48c5-9684-d9a049b73f86</vt:lpwstr>
  </property>
</Properties>
</file>