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61" r:id="rId3"/>
    <p:sldId id="263" r:id="rId4"/>
    <p:sldId id="264" r:id="rId5"/>
    <p:sldId id="279" r:id="rId6"/>
    <p:sldId id="304" r:id="rId7"/>
    <p:sldId id="305" r:id="rId8"/>
    <p:sldId id="296" r:id="rId9"/>
    <p:sldId id="290" r:id="rId10"/>
    <p:sldId id="337" r:id="rId11"/>
    <p:sldId id="338" r:id="rId12"/>
    <p:sldId id="339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0000" autoAdjust="0"/>
  </p:normalViewPr>
  <p:slideViewPr>
    <p:cSldViewPr snapToGrid="0">
      <p:cViewPr varScale="1">
        <p:scale>
          <a:sx n="57" d="100"/>
          <a:sy n="57" d="100"/>
        </p:scale>
        <p:origin x="101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4DDD0B-1772-4282-94C5-4FC6CF67787D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7D29A-DFB8-4678-B622-809904289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1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98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970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69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388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00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638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20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55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0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98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86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974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B7D29A-DFB8-4678-B622-809904289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4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38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7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220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7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23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760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96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47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36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685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51FCFD-DD72-4BFA-B1FB-A69F7243ADBE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8D4178C-AAE9-4158-85B0-851431566643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53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ikonstantinidis@qu.edu.qa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BF94joEAyA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monnet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module  – Doha courses on European union law – SPRING 2021</a:t>
            </a:r>
            <a:b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Francis Botchway (Sir William Blair Chair)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373" y="5033640"/>
            <a:ext cx="2758112" cy="74294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517" y="5849108"/>
            <a:ext cx="2585714" cy="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556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EVOLUTION OF EU -EARLY EFFORTS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7" y="2286000"/>
            <a:ext cx="5897533" cy="3539067"/>
          </a:xfrm>
        </p:spPr>
        <p:txBody>
          <a:bodyPr>
            <a:normAutofit/>
          </a:bodyPr>
          <a:lstStyle/>
          <a:p>
            <a:r>
              <a:rPr lang="en-US" sz="1800" dirty="0"/>
              <a:t>Holy Roman Empire</a:t>
            </a:r>
          </a:p>
          <a:p>
            <a:endParaRPr lang="en-US" sz="1800" dirty="0"/>
          </a:p>
          <a:p>
            <a:r>
              <a:rPr lang="en-US" sz="1800" dirty="0"/>
              <a:t>Governed by the Pope and Ecclesiastes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88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8"/>
          <a:srcRect l="4392" t="19100" r="30848" b="7594"/>
          <a:stretch/>
        </p:blipFill>
        <p:spPr>
          <a:xfrm>
            <a:off x="1194038" y="1921267"/>
            <a:ext cx="8237638" cy="423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5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7" y="2286000"/>
            <a:ext cx="9208934" cy="35390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Religious Wars – Alexander the Great</a:t>
            </a:r>
          </a:p>
          <a:p>
            <a:endParaRPr lang="en-US" dirty="0"/>
          </a:p>
          <a:p>
            <a:r>
              <a:rPr lang="en-US" dirty="0"/>
              <a:t>Peace of Westphalia in 1688</a:t>
            </a:r>
          </a:p>
          <a:p>
            <a:endParaRPr lang="en-US" dirty="0"/>
          </a:p>
          <a:p>
            <a:r>
              <a:rPr lang="en-US" dirty="0"/>
              <a:t>Napoleonic Wars</a:t>
            </a:r>
          </a:p>
          <a:p>
            <a:endParaRPr lang="en-US" dirty="0"/>
          </a:p>
          <a:p>
            <a:r>
              <a:rPr lang="en-US" dirty="0"/>
              <a:t>Nazi War</a:t>
            </a:r>
          </a:p>
          <a:p>
            <a:endParaRPr lang="en-US" dirty="0"/>
          </a:p>
          <a:p>
            <a:r>
              <a:rPr lang="en-US" dirty="0"/>
              <a:t>Marshall Plan</a:t>
            </a:r>
          </a:p>
          <a:p>
            <a:pPr marL="1225296" lvl="8" indent="0">
              <a:lnSpc>
                <a:spcPct val="150000"/>
              </a:lnSpc>
              <a:buNone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28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9373" y="5054885"/>
            <a:ext cx="2802133" cy="7548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517" y="5849108"/>
            <a:ext cx="2585714" cy="72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828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COURSE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8" y="2286000"/>
            <a:ext cx="6896813" cy="3539067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Instructor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Francis Botchway,  Sir William Blair Chair in ADR, College of Law, Qatar University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Ph.D. – University of Manchester, UK.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LL.M. – Harvard Law School, USA.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LL.M. – Dalhousie Law School, Canada.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LL.B./B.L.  – University of Ghana Law School.</a:t>
            </a:r>
          </a:p>
        </p:txBody>
      </p:sp>
    </p:spTree>
    <p:extLst>
      <p:ext uri="{BB962C8B-B14F-4D97-AF65-F5344CB8AC3E}">
        <p14:creationId xmlns:p14="http://schemas.microsoft.com/office/powerpoint/2010/main" val="4199541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COURSE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9" y="2286000"/>
            <a:ext cx="5885958" cy="35390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 Details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Email:fbotchway@q</a:t>
            </a:r>
            <a:r>
              <a:rPr lang="en-US" sz="17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u.edu.qa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Office: College of Law Building I09, Office B359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Office Hours: Monday, 11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:00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 – 1:30 PM</a:t>
            </a:r>
            <a:endPara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961" y="3158941"/>
            <a:ext cx="2589872" cy="18330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10524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COURSE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8" y="2286000"/>
            <a:ext cx="9450961" cy="353906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Information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Days: Tuesday and Thursday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Time: 7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:00 P</a:t>
            </a: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– 8:30 PM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7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Classes will be held in person in the auditorium of I09</a:t>
            </a: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405" y="2711366"/>
            <a:ext cx="3419856" cy="2420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47130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9" y="2286000"/>
            <a:ext cx="6066220" cy="3539067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r>
              <a:rPr lang="en-US" sz="29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background?</a:t>
            </a:r>
          </a:p>
          <a:p>
            <a:pPr marL="128016" lvl="1" indent="0" algn="just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did you choose this course?</a:t>
            </a:r>
          </a:p>
          <a:p>
            <a:pPr marL="128016" lvl="1" indent="0" algn="just">
              <a:lnSpc>
                <a:spcPct val="150000"/>
              </a:lnSpc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4"/>
              </a:buBlip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your expectations for this course?</a:t>
            </a: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111" y="3453423"/>
            <a:ext cx="4314997" cy="17579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961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24128" y="574942"/>
            <a:ext cx="9720072" cy="1499616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 1: </a:t>
            </a:r>
            <a:r>
              <a:rPr lang="en-US" sz="4000" dirty="0"/>
              <a:t>Why study EU LAW in Qatar?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8" y="2286000"/>
            <a:ext cx="9300489" cy="398747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Blip>
                <a:blip r:embed="rId4"/>
              </a:buBlip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016" lvl="1" indent="0">
              <a:lnSpc>
                <a:spcPct val="150000"/>
              </a:lnSpc>
              <a:buNone/>
            </a:pPr>
            <a:endParaRPr lang="en-US" sz="13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Blip>
                <a:blip r:embed="rId4"/>
              </a:buBlip>
            </a:pPr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/>
          <a:srcRect l="25068" t="35883" r="34979" b="17900"/>
          <a:stretch/>
        </p:blipFill>
        <p:spPr>
          <a:xfrm>
            <a:off x="2118974" y="1727259"/>
            <a:ext cx="7113069" cy="464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93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16" y="3493608"/>
            <a:ext cx="2466975" cy="1847850"/>
          </a:xfrm>
          <a:prstGeom prst="rect">
            <a:avLst/>
          </a:prstGeom>
        </p:spPr>
      </p:pic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9"/>
          <a:srcRect l="22397" t="29474" r="42615" b="24972"/>
          <a:stretch/>
        </p:blipFill>
        <p:spPr>
          <a:xfrm>
            <a:off x="3079406" y="2235610"/>
            <a:ext cx="4768770" cy="4165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72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Historical Background and Development of the Case Law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9" y="2286001"/>
            <a:ext cx="9021304" cy="73756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WBF94joEAyA"/>
          <p:cNvPicPr>
            <a:picLocks noRot="1" noChangeAspect="1"/>
          </p:cNvPicPr>
          <p:nvPr>
            <a:videoFile r:link="rId1"/>
          </p:nvPr>
        </p:nvPicPr>
        <p:blipFill>
          <a:blip r:embed="rId9"/>
          <a:stretch>
            <a:fillRect/>
          </a:stretch>
        </p:blipFill>
        <p:spPr>
          <a:xfrm>
            <a:off x="2629119" y="3023563"/>
            <a:ext cx="6240980" cy="351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5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44329" t="19721" r="42228" b="11418"/>
          <a:stretch/>
        </p:blipFill>
        <p:spPr>
          <a:xfrm>
            <a:off x="10475089" y="162046"/>
            <a:ext cx="1632029" cy="66959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6" y="1095108"/>
            <a:ext cx="523948" cy="362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3543" y="3158941"/>
            <a:ext cx="1597290" cy="4938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9370" y="4492922"/>
            <a:ext cx="1597290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99370" y="5666385"/>
            <a:ext cx="1646063" cy="493819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24127" y="2286000"/>
            <a:ext cx="5897533" cy="3539067"/>
          </a:xfrm>
        </p:spPr>
        <p:txBody>
          <a:bodyPr>
            <a:normAutofit/>
          </a:bodyPr>
          <a:lstStyle/>
          <a:p>
            <a:r>
              <a:rPr lang="en-US" sz="2000" dirty="0"/>
              <a:t>Political Relations (Qatar and EU roles in the middle-east)</a:t>
            </a:r>
          </a:p>
          <a:p>
            <a:endParaRPr lang="en-US" sz="2000" dirty="0"/>
          </a:p>
          <a:p>
            <a:r>
              <a:rPr lang="en-US" sz="2000" dirty="0"/>
              <a:t>Social and Cultural relations (tourism, etc).</a:t>
            </a:r>
          </a:p>
          <a:p>
            <a:endParaRPr lang="en-US" sz="2000" dirty="0"/>
          </a:p>
          <a:p>
            <a:r>
              <a:rPr lang="en-US" sz="2000" dirty="0"/>
              <a:t>Sports (Qatari ownership of PSG, Manchester United ?)</a:t>
            </a:r>
          </a:p>
          <a:p>
            <a:pPr marL="128016" lvl="1" indent="0">
              <a:lnSpc>
                <a:spcPct val="150000"/>
              </a:lnSpc>
              <a:buNone/>
            </a:pPr>
            <a:endParaRPr lang="en-US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217" y="3400335"/>
            <a:ext cx="2856216" cy="2142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46333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8B0ECDBA3C64CA17A0EDA1F583A22" ma:contentTypeVersion="10" ma:contentTypeDescription="Create a new document." ma:contentTypeScope="" ma:versionID="7d8cd048ccc8525b498775d87f95a921">
  <xsd:schema xmlns:xsd="http://www.w3.org/2001/XMLSchema" xmlns:xs="http://www.w3.org/2001/XMLSchema" xmlns:p="http://schemas.microsoft.com/office/2006/metadata/properties" xmlns:ns2="4595ca7b-3a15-4971-af5f-cadc29c03e04" targetNamespace="http://schemas.microsoft.com/office/2006/metadata/properties" ma:root="true" ma:fieldsID="91704bcc1b3d810af0b8b673c3023ee6" ns2:_="">
    <xsd:import namespace="4595ca7b-3a15-4971-af5f-cadc29c03e0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5ca7b-3a15-4971-af5f-cadc29c03e0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595ca7b-3a15-4971-af5f-cadc29c03e04">QPT3VHF6MKWP-83287781-76875</_dlc_DocId>
    <_dlc_DocIdUrl xmlns="4595ca7b-3a15-4971-af5f-cadc29c03e04">
      <Url>https://qataruniversity-prd.qu.edu.qa/_layouts/15/DocIdRedir.aspx?ID=QPT3VHF6MKWP-83287781-76875</Url>
      <Description>QPT3VHF6MKWP-83287781-76875</Description>
    </_dlc_DocIdUrl>
  </documentManagement>
</p:properties>
</file>

<file path=customXml/itemProps1.xml><?xml version="1.0" encoding="utf-8"?>
<ds:datastoreItem xmlns:ds="http://schemas.openxmlformats.org/officeDocument/2006/customXml" ds:itemID="{9C331A81-F244-406C-8643-F46C95661740}"/>
</file>

<file path=customXml/itemProps2.xml><?xml version="1.0" encoding="utf-8"?>
<ds:datastoreItem xmlns:ds="http://schemas.openxmlformats.org/officeDocument/2006/customXml" ds:itemID="{AF29CC01-4BBB-4D2E-970E-AC59C8F09E2B}"/>
</file>

<file path=customXml/itemProps3.xml><?xml version="1.0" encoding="utf-8"?>
<ds:datastoreItem xmlns:ds="http://schemas.openxmlformats.org/officeDocument/2006/customXml" ds:itemID="{7F9700DC-9575-4ED5-B7F9-598C346CD7E8}"/>
</file>

<file path=customXml/itemProps4.xml><?xml version="1.0" encoding="utf-8"?>
<ds:datastoreItem xmlns:ds="http://schemas.openxmlformats.org/officeDocument/2006/customXml" ds:itemID="{870153B6-D4CA-4B6A-BEAA-910CB0DFF9A4}"/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28767</TotalTime>
  <Words>279</Words>
  <Application>Microsoft Office PowerPoint</Application>
  <PresentationFormat>Widescreen</PresentationFormat>
  <Paragraphs>64</Paragraphs>
  <Slides>13</Slides>
  <Notes>13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Jean monnet module  – Doha courses on European union law – SPRING 2021 Prof. Francis Botchway (Sir William Blair Chair)</vt:lpstr>
      <vt:lpstr>WELCOME TO THE COURSE</vt:lpstr>
      <vt:lpstr>WELCOME TO THE COURSE</vt:lpstr>
      <vt:lpstr>WELCOME TO THE COURSE</vt:lpstr>
      <vt:lpstr>Students</vt:lpstr>
      <vt:lpstr>Course 1: Why study EU LAW in Qatar?</vt:lpstr>
      <vt:lpstr>PowerPoint Presentation</vt:lpstr>
      <vt:lpstr>I. Historical Background and Development of the Case Law </vt:lpstr>
      <vt:lpstr>PowerPoint Presentation</vt:lpstr>
      <vt:lpstr>EVOLUTION OF EU -EARLY EFFORTS </vt:lpstr>
      <vt:lpstr>PowerPoint Presentation</vt:lpstr>
      <vt:lpstr>PowerPoint Presentation</vt:lpstr>
      <vt:lpstr>Questions?</vt:lpstr>
    </vt:vector>
  </TitlesOfParts>
  <Company>Qatar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تحريك الرقابة أمام المحكمة الدستورية عن طريق الدفع من الأفراد</dc:title>
  <dc:creator>Fatma Mansour M A Almesleh</dc:creator>
  <cp:lastModifiedBy>Rafael Dean Brown</cp:lastModifiedBy>
  <cp:revision>209</cp:revision>
  <dcterms:created xsi:type="dcterms:W3CDTF">2015-10-18T15:36:54Z</dcterms:created>
  <dcterms:modified xsi:type="dcterms:W3CDTF">2024-05-22T14:04:59Z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0x01010071B8B0ECDBA3C64CA17A0EDA1F583A22</vt:lpwstr>
  </property>
  <property fmtid="{D5CDD505-2E9C-101B-9397-08002B2CF9AE}" pid="3" name="_dlc_DocIdItemGuid">
    <vt:lpwstr>8337647b-e6fa-4db3-9770-253d80f0f6e8</vt:lpwstr>
  </property>
</Properties>
</file>